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68" r:id="rId2"/>
    <p:sldId id="269" r:id="rId3"/>
    <p:sldId id="270" r:id="rId4"/>
    <p:sldId id="257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embeddedFontLst>
    <p:embeddedFont>
      <p:font typeface="Roboto" panose="02000000000000000000" pitchFamily="2" charset="0"/>
      <p:regular r:id="rId14"/>
      <p:bold r:id="rId15"/>
      <p:italic r:id="rId16"/>
      <p:boldItalic r:id="rId17"/>
    </p:embeddedFont>
    <p:embeddedFont>
      <p:font typeface="Roboto Black" panose="020F0502020204030204" pitchFamily="34" charset="0"/>
      <p:bold r:id="rId18"/>
      <p:italic r:id="rId19"/>
      <p:boldItalic r:id="rId20"/>
    </p:embeddedFont>
    <p:embeddedFont>
      <p:font typeface="Roboto Light" panose="020F0302020204030204" pitchFamily="34" charset="0"/>
      <p:regular r:id="rId21"/>
      <p:bold r:id="rId22"/>
      <p:italic r:id="rId23"/>
      <p:boldItalic r:id="rId24"/>
    </p:embeddedFont>
    <p:embeddedFont>
      <p:font typeface="Tw Cen MT Condensed" panose="020B0606020104020203" pitchFamily="34" charset="77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3F8"/>
    <a:srgbClr val="003C71"/>
    <a:srgbClr val="E4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9"/>
  </p:normalViewPr>
  <p:slideViewPr>
    <p:cSldViewPr snapToGrid="0">
      <p:cViewPr varScale="1">
        <p:scale>
          <a:sx n="90" d="100"/>
          <a:sy n="90" d="100"/>
        </p:scale>
        <p:origin x="232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61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19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18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20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d7ed589a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d7ed589a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99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ynan@intentionalfutures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verylearnereverywhere.org/resources/equity-review-tool/" TargetMode="External"/><Relationship Id="rId5" Type="http://schemas.openxmlformats.org/officeDocument/2006/relationships/image" Target="../media/image18.png"/><Relationship Id="rId4" Type="http://schemas.openxmlformats.org/officeDocument/2006/relationships/hyperlink" Target="mailto:Rgarth-mccullough@achievingthedream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1" descr="A group of people sitting on a bench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47F0122D-A9EA-8FD8-61A9-6578DFEAB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9466"/>
          <a:stretch/>
        </p:blipFill>
        <p:spPr>
          <a:xfrm>
            <a:off x="2878720" y="0"/>
            <a:ext cx="9313279" cy="6857999"/>
          </a:xfrm>
          <a:prstGeom prst="rect">
            <a:avLst/>
          </a:prstGeom>
          <a:noFill/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189BE6DC-1B30-EEC6-9340-584391127F7C}"/>
              </a:ext>
            </a:extLst>
          </p:cNvPr>
          <p:cNvSpPr/>
          <p:nvPr/>
        </p:nvSpPr>
        <p:spPr>
          <a:xfrm>
            <a:off x="0" y="-70"/>
            <a:ext cx="12192000" cy="6858001"/>
          </a:xfrm>
          <a:prstGeom prst="rect">
            <a:avLst/>
          </a:prstGeom>
          <a:gradFill flip="none" rotWithShape="1">
            <a:gsLst>
              <a:gs pos="24000">
                <a:srgbClr val="003C71"/>
              </a:gs>
              <a:gs pos="100000">
                <a:srgbClr val="008E7E">
                  <a:alpha val="62000"/>
                </a:srgb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A1428E40-3347-BA7E-F6AB-A93E57B3532B}"/>
              </a:ext>
            </a:extLst>
          </p:cNvPr>
          <p:cNvSpPr/>
          <p:nvPr/>
        </p:nvSpPr>
        <p:spPr>
          <a:xfrm>
            <a:off x="12694" y="-6040"/>
            <a:ext cx="5270461" cy="6858001"/>
          </a:xfrm>
          <a:prstGeom prst="rect">
            <a:avLst/>
          </a:prstGeom>
          <a:gradFill flip="none" rotWithShape="1">
            <a:gsLst>
              <a:gs pos="62000">
                <a:srgbClr val="003C71"/>
              </a:gs>
              <a:gs pos="91000">
                <a:srgbClr val="008E7E">
                  <a:alpha val="0"/>
                </a:srgb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" name="Google Shape;57;p13">
            <a:extLst>
              <a:ext uri="{FF2B5EF4-FFF2-40B4-BE49-F238E27FC236}">
                <a16:creationId xmlns:a16="http://schemas.microsoft.com/office/drawing/2014/main" id="{ED21DDCA-3D60-7609-FE6E-0F7666829B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83" y="516055"/>
            <a:ext cx="1285496" cy="544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188;p13">
            <a:extLst>
              <a:ext uri="{FF2B5EF4-FFF2-40B4-BE49-F238E27FC236}">
                <a16:creationId xmlns:a16="http://schemas.microsoft.com/office/drawing/2014/main" id="{273F3CE9-C115-AE39-305D-FF5A28213310}"/>
              </a:ext>
            </a:extLst>
          </p:cNvPr>
          <p:cNvCxnSpPr/>
          <p:nvPr/>
        </p:nvCxnSpPr>
        <p:spPr>
          <a:xfrm>
            <a:off x="700412" y="5403413"/>
            <a:ext cx="949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Title 1">
            <a:extLst>
              <a:ext uri="{FF2B5EF4-FFF2-40B4-BE49-F238E27FC236}">
                <a16:creationId xmlns:a16="http://schemas.microsoft.com/office/drawing/2014/main" id="{7F0A1BE4-0F7A-4B49-C0BA-9D1E29F6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4" y="2184755"/>
            <a:ext cx="11138801" cy="136643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latin typeface="Roboto"/>
                <a:ea typeface="Roboto"/>
              </a:rPr>
              <a:t>An Equity Review Tool</a:t>
            </a:r>
            <a:endParaRPr lang="en-US" sz="5400" b="1" dirty="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85FECA3-0EA6-16D6-BCE2-EA825E306767}"/>
              </a:ext>
            </a:extLst>
          </p:cNvPr>
          <p:cNvSpPr txBox="1"/>
          <p:nvPr/>
        </p:nvSpPr>
        <p:spPr>
          <a:xfrm>
            <a:off x="539183" y="3552511"/>
            <a:ext cx="931327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Evaluating Instructional Materials </a:t>
            </a:r>
            <a:br>
              <a:rPr lang="en-US" sz="40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40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 Equity-Minded Practice</a:t>
            </a:r>
            <a:endParaRPr lang="en-US" sz="4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09" name="Google Shape;59;p13">
            <a:extLst>
              <a:ext uri="{FF2B5EF4-FFF2-40B4-BE49-F238E27FC236}">
                <a16:creationId xmlns:a16="http://schemas.microsoft.com/office/drawing/2014/main" id="{C0A8951A-8F57-42BE-D84A-0878153B5E08}"/>
              </a:ext>
            </a:extLst>
          </p:cNvPr>
          <p:cNvGrpSpPr/>
          <p:nvPr/>
        </p:nvGrpSpPr>
        <p:grpSpPr>
          <a:xfrm>
            <a:off x="6690683" y="6243821"/>
            <a:ext cx="1813525" cy="701159"/>
            <a:chOff x="7132454" y="222852"/>
            <a:chExt cx="1775201" cy="686341"/>
          </a:xfrm>
          <a:solidFill>
            <a:schemeClr val="bg1">
              <a:alpha val="78000"/>
            </a:schemeClr>
          </a:solidFill>
        </p:grpSpPr>
        <p:grpSp>
          <p:nvGrpSpPr>
            <p:cNvPr id="210" name="Google Shape;60;p13">
              <a:extLst>
                <a:ext uri="{FF2B5EF4-FFF2-40B4-BE49-F238E27FC236}">
                  <a16:creationId xmlns:a16="http://schemas.microsoft.com/office/drawing/2014/main" id="{220E9715-5D92-FA1A-AE35-A2CC79301D8A}"/>
                </a:ext>
              </a:extLst>
            </p:cNvPr>
            <p:cNvGrpSpPr/>
            <p:nvPr/>
          </p:nvGrpSpPr>
          <p:grpSpPr>
            <a:xfrm>
              <a:off x="8070164" y="224373"/>
              <a:ext cx="837491" cy="683298"/>
              <a:chOff x="5409550" y="874750"/>
              <a:chExt cx="1554075" cy="1267950"/>
            </a:xfrm>
            <a:grpFill/>
          </p:grpSpPr>
          <p:grpSp>
            <p:nvGrpSpPr>
              <p:cNvPr id="242" name="Google Shape;61;p13">
                <a:extLst>
                  <a:ext uri="{FF2B5EF4-FFF2-40B4-BE49-F238E27FC236}">
                    <a16:creationId xmlns:a16="http://schemas.microsoft.com/office/drawing/2014/main" id="{0EC3ABCA-BB12-D61A-E2A4-E7AF33329340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67" name="Google Shape;62;p13">
                  <a:extLst>
                    <a:ext uri="{FF2B5EF4-FFF2-40B4-BE49-F238E27FC236}">
                      <a16:creationId xmlns:a16="http://schemas.microsoft.com/office/drawing/2014/main" id="{230D7793-D0DA-A02A-2ABA-84755161A98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63;p13">
                  <a:extLst>
                    <a:ext uri="{FF2B5EF4-FFF2-40B4-BE49-F238E27FC236}">
                      <a16:creationId xmlns:a16="http://schemas.microsoft.com/office/drawing/2014/main" id="{BBD0FD8C-B51F-15A4-1CBF-D063FE4B1F2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64;p13">
                  <a:extLst>
                    <a:ext uri="{FF2B5EF4-FFF2-40B4-BE49-F238E27FC236}">
                      <a16:creationId xmlns:a16="http://schemas.microsoft.com/office/drawing/2014/main" id="{4DB48F47-16C4-C7C1-8A39-EF28D9443876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65;p13">
                  <a:extLst>
                    <a:ext uri="{FF2B5EF4-FFF2-40B4-BE49-F238E27FC236}">
                      <a16:creationId xmlns:a16="http://schemas.microsoft.com/office/drawing/2014/main" id="{13F8C9FD-2FD7-7F6B-D4FE-83E3B0602D5B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66;p13">
                  <a:extLst>
                    <a:ext uri="{FF2B5EF4-FFF2-40B4-BE49-F238E27FC236}">
                      <a16:creationId xmlns:a16="http://schemas.microsoft.com/office/drawing/2014/main" id="{0E63A13B-89C5-2AA3-9B2E-BFD9DB0F7091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" name="Google Shape;67;p13">
                <a:extLst>
                  <a:ext uri="{FF2B5EF4-FFF2-40B4-BE49-F238E27FC236}">
                    <a16:creationId xmlns:a16="http://schemas.microsoft.com/office/drawing/2014/main" id="{81FED14A-AC9C-E914-AD8C-5E761A3FF414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62" name="Google Shape;68;p13">
                  <a:extLst>
                    <a:ext uri="{FF2B5EF4-FFF2-40B4-BE49-F238E27FC236}">
                      <a16:creationId xmlns:a16="http://schemas.microsoft.com/office/drawing/2014/main" id="{A3A334C0-C096-DEA4-E9F2-5E599F6D0A90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69;p13">
                  <a:extLst>
                    <a:ext uri="{FF2B5EF4-FFF2-40B4-BE49-F238E27FC236}">
                      <a16:creationId xmlns:a16="http://schemas.microsoft.com/office/drawing/2014/main" id="{4521D9FB-BEC1-19D2-5DBF-81B2265B7EDA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70;p13">
                  <a:extLst>
                    <a:ext uri="{FF2B5EF4-FFF2-40B4-BE49-F238E27FC236}">
                      <a16:creationId xmlns:a16="http://schemas.microsoft.com/office/drawing/2014/main" id="{20D6D063-0467-FDF6-7294-BD843853BA8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71;p13">
                  <a:extLst>
                    <a:ext uri="{FF2B5EF4-FFF2-40B4-BE49-F238E27FC236}">
                      <a16:creationId xmlns:a16="http://schemas.microsoft.com/office/drawing/2014/main" id="{E292F1DB-892D-279D-79DC-E0B4210D725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72;p13">
                  <a:extLst>
                    <a:ext uri="{FF2B5EF4-FFF2-40B4-BE49-F238E27FC236}">
                      <a16:creationId xmlns:a16="http://schemas.microsoft.com/office/drawing/2014/main" id="{D1EB08A3-6268-3701-4487-8C6192930EDB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4" name="Google Shape;73;p13">
                <a:extLst>
                  <a:ext uri="{FF2B5EF4-FFF2-40B4-BE49-F238E27FC236}">
                    <a16:creationId xmlns:a16="http://schemas.microsoft.com/office/drawing/2014/main" id="{22CD37FB-728C-8A73-6D92-0046F472A05C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57" name="Google Shape;74;p13">
                  <a:extLst>
                    <a:ext uri="{FF2B5EF4-FFF2-40B4-BE49-F238E27FC236}">
                      <a16:creationId xmlns:a16="http://schemas.microsoft.com/office/drawing/2014/main" id="{9F8818E5-9B39-D5EB-50D9-A1B3BEBB689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75;p13">
                  <a:extLst>
                    <a:ext uri="{FF2B5EF4-FFF2-40B4-BE49-F238E27FC236}">
                      <a16:creationId xmlns:a16="http://schemas.microsoft.com/office/drawing/2014/main" id="{55FF9D9C-154B-3DB8-6A96-FEB0A22582C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76;p13">
                  <a:extLst>
                    <a:ext uri="{FF2B5EF4-FFF2-40B4-BE49-F238E27FC236}">
                      <a16:creationId xmlns:a16="http://schemas.microsoft.com/office/drawing/2014/main" id="{55502CE0-1758-7DDB-DDF5-B51DD43CCB18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77;p13">
                  <a:extLst>
                    <a:ext uri="{FF2B5EF4-FFF2-40B4-BE49-F238E27FC236}">
                      <a16:creationId xmlns:a16="http://schemas.microsoft.com/office/drawing/2014/main" id="{94350ED5-30DC-6FFA-5B9A-7E800476FBF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78;p13">
                  <a:extLst>
                    <a:ext uri="{FF2B5EF4-FFF2-40B4-BE49-F238E27FC236}">
                      <a16:creationId xmlns:a16="http://schemas.microsoft.com/office/drawing/2014/main" id="{B19CCEF9-EF84-0B72-A694-D5515BA9C10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" name="Google Shape;79;p13">
                <a:extLst>
                  <a:ext uri="{FF2B5EF4-FFF2-40B4-BE49-F238E27FC236}">
                    <a16:creationId xmlns:a16="http://schemas.microsoft.com/office/drawing/2014/main" id="{810A46E9-F0E0-0C60-D918-D2BE8E261018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52" name="Google Shape;80;p13">
                  <a:extLst>
                    <a:ext uri="{FF2B5EF4-FFF2-40B4-BE49-F238E27FC236}">
                      <a16:creationId xmlns:a16="http://schemas.microsoft.com/office/drawing/2014/main" id="{4BAF1C42-5164-6EC1-D97F-CE3F92BA72A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81;p13">
                  <a:extLst>
                    <a:ext uri="{FF2B5EF4-FFF2-40B4-BE49-F238E27FC236}">
                      <a16:creationId xmlns:a16="http://schemas.microsoft.com/office/drawing/2014/main" id="{A33D4A61-F0CE-BDF3-B9B4-C9789BC87832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82;p13">
                  <a:extLst>
                    <a:ext uri="{FF2B5EF4-FFF2-40B4-BE49-F238E27FC236}">
                      <a16:creationId xmlns:a16="http://schemas.microsoft.com/office/drawing/2014/main" id="{9EFB2522-0983-1249-81DE-CAD1488055D5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83;p13">
                  <a:extLst>
                    <a:ext uri="{FF2B5EF4-FFF2-40B4-BE49-F238E27FC236}">
                      <a16:creationId xmlns:a16="http://schemas.microsoft.com/office/drawing/2014/main" id="{C6D6A1E6-A6C2-F446-04EF-648A1003F775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84;p13">
                  <a:extLst>
                    <a:ext uri="{FF2B5EF4-FFF2-40B4-BE49-F238E27FC236}">
                      <a16:creationId xmlns:a16="http://schemas.microsoft.com/office/drawing/2014/main" id="{F5DC5047-B62A-6419-BD17-397C7FCB868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" name="Google Shape;85;p13">
                <a:extLst>
                  <a:ext uri="{FF2B5EF4-FFF2-40B4-BE49-F238E27FC236}">
                    <a16:creationId xmlns:a16="http://schemas.microsoft.com/office/drawing/2014/main" id="{6971255E-D58E-14D4-D62B-97ABB438426B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47" name="Google Shape;86;p13">
                  <a:extLst>
                    <a:ext uri="{FF2B5EF4-FFF2-40B4-BE49-F238E27FC236}">
                      <a16:creationId xmlns:a16="http://schemas.microsoft.com/office/drawing/2014/main" id="{185318C7-B6AF-E740-CB40-A49F297F829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87;p13">
                  <a:extLst>
                    <a:ext uri="{FF2B5EF4-FFF2-40B4-BE49-F238E27FC236}">
                      <a16:creationId xmlns:a16="http://schemas.microsoft.com/office/drawing/2014/main" id="{80DC86CD-7E13-CA4C-C63C-7997CB7296CF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88;p13">
                  <a:extLst>
                    <a:ext uri="{FF2B5EF4-FFF2-40B4-BE49-F238E27FC236}">
                      <a16:creationId xmlns:a16="http://schemas.microsoft.com/office/drawing/2014/main" id="{26149B78-2A9E-7B76-5B13-9DE3B1C831AE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89;p13">
                  <a:extLst>
                    <a:ext uri="{FF2B5EF4-FFF2-40B4-BE49-F238E27FC236}">
                      <a16:creationId xmlns:a16="http://schemas.microsoft.com/office/drawing/2014/main" id="{654BDD4D-D0CE-35CD-DD40-F00F66359ED0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90;p13">
                  <a:extLst>
                    <a:ext uri="{FF2B5EF4-FFF2-40B4-BE49-F238E27FC236}">
                      <a16:creationId xmlns:a16="http://schemas.microsoft.com/office/drawing/2014/main" id="{EF3C3EE7-7215-52DD-66AF-F0AED099AA2D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" name="Google Shape;91;p13">
              <a:extLst>
                <a:ext uri="{FF2B5EF4-FFF2-40B4-BE49-F238E27FC236}">
                  <a16:creationId xmlns:a16="http://schemas.microsoft.com/office/drawing/2014/main" id="{C67D9444-90DB-DCEC-BA43-61DD4436EED3}"/>
                </a:ext>
              </a:extLst>
            </p:cNvPr>
            <p:cNvGrpSpPr/>
            <p:nvPr/>
          </p:nvGrpSpPr>
          <p:grpSpPr>
            <a:xfrm>
              <a:off x="7132454" y="222852"/>
              <a:ext cx="841221" cy="686341"/>
              <a:chOff x="5409550" y="-503067"/>
              <a:chExt cx="1554075" cy="1267950"/>
            </a:xfrm>
            <a:grpFill/>
          </p:grpSpPr>
          <p:grpSp>
            <p:nvGrpSpPr>
              <p:cNvPr id="212" name="Google Shape;92;p13">
                <a:extLst>
                  <a:ext uri="{FF2B5EF4-FFF2-40B4-BE49-F238E27FC236}">
                    <a16:creationId xmlns:a16="http://schemas.microsoft.com/office/drawing/2014/main" id="{B757C13F-25A9-912B-50A5-3F1015237881}"/>
                  </a:ext>
                </a:extLst>
              </p:cNvPr>
              <p:cNvGrpSpPr/>
              <p:nvPr/>
            </p:nvGrpSpPr>
            <p:grpSpPr>
              <a:xfrm>
                <a:off x="5409550" y="-503067"/>
                <a:ext cx="117000" cy="1267950"/>
                <a:chOff x="5409550" y="-503067"/>
                <a:chExt cx="117000" cy="1267950"/>
              </a:xfrm>
              <a:grpFill/>
            </p:grpSpPr>
            <p:sp>
              <p:nvSpPr>
                <p:cNvPr id="237" name="Google Shape;93;p13">
                  <a:extLst>
                    <a:ext uri="{FF2B5EF4-FFF2-40B4-BE49-F238E27FC236}">
                      <a16:creationId xmlns:a16="http://schemas.microsoft.com/office/drawing/2014/main" id="{DCE57003-21B5-2227-9D93-7946A34D207A}"/>
                    </a:ext>
                  </a:extLst>
                </p:cNvPr>
                <p:cNvSpPr/>
                <p:nvPr/>
              </p:nvSpPr>
              <p:spPr>
                <a:xfrm>
                  <a:off x="5409550" y="-503067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94;p13">
                  <a:extLst>
                    <a:ext uri="{FF2B5EF4-FFF2-40B4-BE49-F238E27FC236}">
                      <a16:creationId xmlns:a16="http://schemas.microsoft.com/office/drawing/2014/main" id="{1B76BB56-D536-0F59-BF69-E500D681B693}"/>
                    </a:ext>
                  </a:extLst>
                </p:cNvPr>
                <p:cNvSpPr/>
                <p:nvPr/>
              </p:nvSpPr>
              <p:spPr>
                <a:xfrm>
                  <a:off x="5409550" y="-21533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95;p13">
                  <a:extLst>
                    <a:ext uri="{FF2B5EF4-FFF2-40B4-BE49-F238E27FC236}">
                      <a16:creationId xmlns:a16="http://schemas.microsoft.com/office/drawing/2014/main" id="{29688164-164D-B735-9655-1C2AD4B0C5EA}"/>
                    </a:ext>
                  </a:extLst>
                </p:cNvPr>
                <p:cNvSpPr/>
                <p:nvPr/>
              </p:nvSpPr>
              <p:spPr>
                <a:xfrm>
                  <a:off x="5409550" y="7240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96;p13">
                  <a:extLst>
                    <a:ext uri="{FF2B5EF4-FFF2-40B4-BE49-F238E27FC236}">
                      <a16:creationId xmlns:a16="http://schemas.microsoft.com/office/drawing/2014/main" id="{AF94A3AC-4A3E-2749-0E79-C83BD62C3481}"/>
                    </a:ext>
                  </a:extLst>
                </p:cNvPr>
                <p:cNvSpPr/>
                <p:nvPr/>
              </p:nvSpPr>
              <p:spPr>
                <a:xfrm>
                  <a:off x="5409550" y="36014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97;p13">
                  <a:extLst>
                    <a:ext uri="{FF2B5EF4-FFF2-40B4-BE49-F238E27FC236}">
                      <a16:creationId xmlns:a16="http://schemas.microsoft.com/office/drawing/2014/main" id="{93A0E190-159B-46C6-AE70-9666B3B4459C}"/>
                    </a:ext>
                  </a:extLst>
                </p:cNvPr>
                <p:cNvSpPr/>
                <p:nvPr/>
              </p:nvSpPr>
              <p:spPr>
                <a:xfrm>
                  <a:off x="5409550" y="64788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" name="Google Shape;98;p13">
                <a:extLst>
                  <a:ext uri="{FF2B5EF4-FFF2-40B4-BE49-F238E27FC236}">
                    <a16:creationId xmlns:a16="http://schemas.microsoft.com/office/drawing/2014/main" id="{C3927161-647D-5292-7D44-44BE0D563785}"/>
                  </a:ext>
                </a:extLst>
              </p:cNvPr>
              <p:cNvGrpSpPr/>
              <p:nvPr/>
            </p:nvGrpSpPr>
            <p:grpSpPr>
              <a:xfrm>
                <a:off x="5768819" y="-503067"/>
                <a:ext cx="117000" cy="1267950"/>
                <a:chOff x="5409550" y="-503067"/>
                <a:chExt cx="117000" cy="1267950"/>
              </a:xfrm>
              <a:grpFill/>
            </p:grpSpPr>
            <p:sp>
              <p:nvSpPr>
                <p:cNvPr id="232" name="Google Shape;99;p13">
                  <a:extLst>
                    <a:ext uri="{FF2B5EF4-FFF2-40B4-BE49-F238E27FC236}">
                      <a16:creationId xmlns:a16="http://schemas.microsoft.com/office/drawing/2014/main" id="{8EEBDB36-4A41-0B93-BC63-324C994C0E14}"/>
                    </a:ext>
                  </a:extLst>
                </p:cNvPr>
                <p:cNvSpPr/>
                <p:nvPr/>
              </p:nvSpPr>
              <p:spPr>
                <a:xfrm>
                  <a:off x="5409550" y="-503067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00;p13">
                  <a:extLst>
                    <a:ext uri="{FF2B5EF4-FFF2-40B4-BE49-F238E27FC236}">
                      <a16:creationId xmlns:a16="http://schemas.microsoft.com/office/drawing/2014/main" id="{E378DDF7-2C3A-4B8A-6018-EA91D8CDB749}"/>
                    </a:ext>
                  </a:extLst>
                </p:cNvPr>
                <p:cNvSpPr/>
                <p:nvPr/>
              </p:nvSpPr>
              <p:spPr>
                <a:xfrm>
                  <a:off x="5409550" y="-21533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01;p13">
                  <a:extLst>
                    <a:ext uri="{FF2B5EF4-FFF2-40B4-BE49-F238E27FC236}">
                      <a16:creationId xmlns:a16="http://schemas.microsoft.com/office/drawing/2014/main" id="{874F2B25-1C0F-BB49-7450-99433DAD7B35}"/>
                    </a:ext>
                  </a:extLst>
                </p:cNvPr>
                <p:cNvSpPr/>
                <p:nvPr/>
              </p:nvSpPr>
              <p:spPr>
                <a:xfrm>
                  <a:off x="5409550" y="7240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02;p13">
                  <a:extLst>
                    <a:ext uri="{FF2B5EF4-FFF2-40B4-BE49-F238E27FC236}">
                      <a16:creationId xmlns:a16="http://schemas.microsoft.com/office/drawing/2014/main" id="{FECB5738-8D5E-ED9A-04E2-4A2894C4162E}"/>
                    </a:ext>
                  </a:extLst>
                </p:cNvPr>
                <p:cNvSpPr/>
                <p:nvPr/>
              </p:nvSpPr>
              <p:spPr>
                <a:xfrm>
                  <a:off x="5409550" y="36014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03;p13">
                  <a:extLst>
                    <a:ext uri="{FF2B5EF4-FFF2-40B4-BE49-F238E27FC236}">
                      <a16:creationId xmlns:a16="http://schemas.microsoft.com/office/drawing/2014/main" id="{E6BD4376-D155-58AB-549D-EABC4A5AF648}"/>
                    </a:ext>
                  </a:extLst>
                </p:cNvPr>
                <p:cNvSpPr/>
                <p:nvPr/>
              </p:nvSpPr>
              <p:spPr>
                <a:xfrm>
                  <a:off x="5409550" y="64788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" name="Google Shape;104;p13">
                <a:extLst>
                  <a:ext uri="{FF2B5EF4-FFF2-40B4-BE49-F238E27FC236}">
                    <a16:creationId xmlns:a16="http://schemas.microsoft.com/office/drawing/2014/main" id="{62AFB352-9CFA-987D-1D23-927B90BD6440}"/>
                  </a:ext>
                </a:extLst>
              </p:cNvPr>
              <p:cNvGrpSpPr/>
              <p:nvPr/>
            </p:nvGrpSpPr>
            <p:grpSpPr>
              <a:xfrm>
                <a:off x="6128088" y="-503067"/>
                <a:ext cx="117000" cy="1267950"/>
                <a:chOff x="5409550" y="-503067"/>
                <a:chExt cx="117000" cy="1267950"/>
              </a:xfrm>
              <a:grpFill/>
            </p:grpSpPr>
            <p:sp>
              <p:nvSpPr>
                <p:cNvPr id="227" name="Google Shape;105;p13">
                  <a:extLst>
                    <a:ext uri="{FF2B5EF4-FFF2-40B4-BE49-F238E27FC236}">
                      <a16:creationId xmlns:a16="http://schemas.microsoft.com/office/drawing/2014/main" id="{E1ECA5BC-4016-B546-92D6-C5B9F2433050}"/>
                    </a:ext>
                  </a:extLst>
                </p:cNvPr>
                <p:cNvSpPr/>
                <p:nvPr/>
              </p:nvSpPr>
              <p:spPr>
                <a:xfrm>
                  <a:off x="5409550" y="-503067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106;p13">
                  <a:extLst>
                    <a:ext uri="{FF2B5EF4-FFF2-40B4-BE49-F238E27FC236}">
                      <a16:creationId xmlns:a16="http://schemas.microsoft.com/office/drawing/2014/main" id="{680D358F-9945-2551-FA95-8C11BB6489FE}"/>
                    </a:ext>
                  </a:extLst>
                </p:cNvPr>
                <p:cNvSpPr/>
                <p:nvPr/>
              </p:nvSpPr>
              <p:spPr>
                <a:xfrm>
                  <a:off x="5409550" y="-21533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07;p13">
                  <a:extLst>
                    <a:ext uri="{FF2B5EF4-FFF2-40B4-BE49-F238E27FC236}">
                      <a16:creationId xmlns:a16="http://schemas.microsoft.com/office/drawing/2014/main" id="{E8F38616-A3F9-424A-26A2-4B44E4F466C3}"/>
                    </a:ext>
                  </a:extLst>
                </p:cNvPr>
                <p:cNvSpPr/>
                <p:nvPr/>
              </p:nvSpPr>
              <p:spPr>
                <a:xfrm>
                  <a:off x="5409550" y="7240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108;p13">
                  <a:extLst>
                    <a:ext uri="{FF2B5EF4-FFF2-40B4-BE49-F238E27FC236}">
                      <a16:creationId xmlns:a16="http://schemas.microsoft.com/office/drawing/2014/main" id="{D2235D8F-CA7F-8FD7-30BA-B6E733283FD4}"/>
                    </a:ext>
                  </a:extLst>
                </p:cNvPr>
                <p:cNvSpPr/>
                <p:nvPr/>
              </p:nvSpPr>
              <p:spPr>
                <a:xfrm>
                  <a:off x="5409550" y="36014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09;p13">
                  <a:extLst>
                    <a:ext uri="{FF2B5EF4-FFF2-40B4-BE49-F238E27FC236}">
                      <a16:creationId xmlns:a16="http://schemas.microsoft.com/office/drawing/2014/main" id="{065B5294-5472-5875-BAC3-3A30461A4132}"/>
                    </a:ext>
                  </a:extLst>
                </p:cNvPr>
                <p:cNvSpPr/>
                <p:nvPr/>
              </p:nvSpPr>
              <p:spPr>
                <a:xfrm>
                  <a:off x="5409550" y="64788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" name="Google Shape;110;p13">
                <a:extLst>
                  <a:ext uri="{FF2B5EF4-FFF2-40B4-BE49-F238E27FC236}">
                    <a16:creationId xmlns:a16="http://schemas.microsoft.com/office/drawing/2014/main" id="{15081A65-D1C7-4AD7-3C5A-3462468A3AF7}"/>
                  </a:ext>
                </a:extLst>
              </p:cNvPr>
              <p:cNvGrpSpPr/>
              <p:nvPr/>
            </p:nvGrpSpPr>
            <p:grpSpPr>
              <a:xfrm>
                <a:off x="6487356" y="-503067"/>
                <a:ext cx="117000" cy="1267950"/>
                <a:chOff x="5409550" y="-503067"/>
                <a:chExt cx="117000" cy="1267950"/>
              </a:xfrm>
              <a:grpFill/>
            </p:grpSpPr>
            <p:sp>
              <p:nvSpPr>
                <p:cNvPr id="222" name="Google Shape;111;p13">
                  <a:extLst>
                    <a:ext uri="{FF2B5EF4-FFF2-40B4-BE49-F238E27FC236}">
                      <a16:creationId xmlns:a16="http://schemas.microsoft.com/office/drawing/2014/main" id="{0EA16356-388D-4652-978E-583B67F038A9}"/>
                    </a:ext>
                  </a:extLst>
                </p:cNvPr>
                <p:cNvSpPr/>
                <p:nvPr/>
              </p:nvSpPr>
              <p:spPr>
                <a:xfrm>
                  <a:off x="5409550" y="-503067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112;p13">
                  <a:extLst>
                    <a:ext uri="{FF2B5EF4-FFF2-40B4-BE49-F238E27FC236}">
                      <a16:creationId xmlns:a16="http://schemas.microsoft.com/office/drawing/2014/main" id="{6EAA4A61-FD67-EB28-C3AC-63A07AC1D3E0}"/>
                    </a:ext>
                  </a:extLst>
                </p:cNvPr>
                <p:cNvSpPr/>
                <p:nvPr/>
              </p:nvSpPr>
              <p:spPr>
                <a:xfrm>
                  <a:off x="5409550" y="-21533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113;p13">
                  <a:extLst>
                    <a:ext uri="{FF2B5EF4-FFF2-40B4-BE49-F238E27FC236}">
                      <a16:creationId xmlns:a16="http://schemas.microsoft.com/office/drawing/2014/main" id="{06544C7B-C484-53BD-B8F9-2CA4E4AE73A7}"/>
                    </a:ext>
                  </a:extLst>
                </p:cNvPr>
                <p:cNvSpPr/>
                <p:nvPr/>
              </p:nvSpPr>
              <p:spPr>
                <a:xfrm>
                  <a:off x="5409550" y="7240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114;p13">
                  <a:extLst>
                    <a:ext uri="{FF2B5EF4-FFF2-40B4-BE49-F238E27FC236}">
                      <a16:creationId xmlns:a16="http://schemas.microsoft.com/office/drawing/2014/main" id="{54424143-8CF6-383B-A732-C4A281423A5C}"/>
                    </a:ext>
                  </a:extLst>
                </p:cNvPr>
                <p:cNvSpPr/>
                <p:nvPr/>
              </p:nvSpPr>
              <p:spPr>
                <a:xfrm>
                  <a:off x="5409550" y="36014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115;p13">
                  <a:extLst>
                    <a:ext uri="{FF2B5EF4-FFF2-40B4-BE49-F238E27FC236}">
                      <a16:creationId xmlns:a16="http://schemas.microsoft.com/office/drawing/2014/main" id="{10093788-9D45-5DE2-8492-12A449EAAB09}"/>
                    </a:ext>
                  </a:extLst>
                </p:cNvPr>
                <p:cNvSpPr/>
                <p:nvPr/>
              </p:nvSpPr>
              <p:spPr>
                <a:xfrm>
                  <a:off x="5409550" y="64788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" name="Google Shape;116;p13">
                <a:extLst>
                  <a:ext uri="{FF2B5EF4-FFF2-40B4-BE49-F238E27FC236}">
                    <a16:creationId xmlns:a16="http://schemas.microsoft.com/office/drawing/2014/main" id="{43F738BA-9333-D244-58F1-4D7C4E82C32A}"/>
                  </a:ext>
                </a:extLst>
              </p:cNvPr>
              <p:cNvGrpSpPr/>
              <p:nvPr/>
            </p:nvGrpSpPr>
            <p:grpSpPr>
              <a:xfrm>
                <a:off x="6846625" y="-503067"/>
                <a:ext cx="117000" cy="1267950"/>
                <a:chOff x="5409550" y="-503067"/>
                <a:chExt cx="117000" cy="1267950"/>
              </a:xfrm>
              <a:grpFill/>
            </p:grpSpPr>
            <p:sp>
              <p:nvSpPr>
                <p:cNvPr id="217" name="Google Shape;117;p13">
                  <a:extLst>
                    <a:ext uri="{FF2B5EF4-FFF2-40B4-BE49-F238E27FC236}">
                      <a16:creationId xmlns:a16="http://schemas.microsoft.com/office/drawing/2014/main" id="{81D51ACB-7F4D-7E75-C3CC-B250E214828D}"/>
                    </a:ext>
                  </a:extLst>
                </p:cNvPr>
                <p:cNvSpPr/>
                <p:nvPr/>
              </p:nvSpPr>
              <p:spPr>
                <a:xfrm>
                  <a:off x="5409550" y="-503067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18;p13">
                  <a:extLst>
                    <a:ext uri="{FF2B5EF4-FFF2-40B4-BE49-F238E27FC236}">
                      <a16:creationId xmlns:a16="http://schemas.microsoft.com/office/drawing/2014/main" id="{C289DD6A-E6DE-48A4-42D9-0B2B85F25F63}"/>
                    </a:ext>
                  </a:extLst>
                </p:cNvPr>
                <p:cNvSpPr/>
                <p:nvPr/>
              </p:nvSpPr>
              <p:spPr>
                <a:xfrm>
                  <a:off x="5409550" y="-21533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19;p13">
                  <a:extLst>
                    <a:ext uri="{FF2B5EF4-FFF2-40B4-BE49-F238E27FC236}">
                      <a16:creationId xmlns:a16="http://schemas.microsoft.com/office/drawing/2014/main" id="{73AE85C4-D78F-404A-BFAA-4AB835088048}"/>
                    </a:ext>
                  </a:extLst>
                </p:cNvPr>
                <p:cNvSpPr/>
                <p:nvPr/>
              </p:nvSpPr>
              <p:spPr>
                <a:xfrm>
                  <a:off x="5409550" y="7240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20;p13">
                  <a:extLst>
                    <a:ext uri="{FF2B5EF4-FFF2-40B4-BE49-F238E27FC236}">
                      <a16:creationId xmlns:a16="http://schemas.microsoft.com/office/drawing/2014/main" id="{7F55A6F6-5C12-18E1-FC77-E896A62038AB}"/>
                    </a:ext>
                  </a:extLst>
                </p:cNvPr>
                <p:cNvSpPr/>
                <p:nvPr/>
              </p:nvSpPr>
              <p:spPr>
                <a:xfrm>
                  <a:off x="5409550" y="36014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121;p13">
                  <a:extLst>
                    <a:ext uri="{FF2B5EF4-FFF2-40B4-BE49-F238E27FC236}">
                      <a16:creationId xmlns:a16="http://schemas.microsoft.com/office/drawing/2014/main" id="{474C0C40-DB9E-5653-3DFD-7411B63E05E2}"/>
                    </a:ext>
                  </a:extLst>
                </p:cNvPr>
                <p:cNvSpPr/>
                <p:nvPr/>
              </p:nvSpPr>
              <p:spPr>
                <a:xfrm>
                  <a:off x="5409550" y="64788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72" name="Google Shape;123;p13">
            <a:extLst>
              <a:ext uri="{FF2B5EF4-FFF2-40B4-BE49-F238E27FC236}">
                <a16:creationId xmlns:a16="http://schemas.microsoft.com/office/drawing/2014/main" id="{266E4BE9-CA27-9CA3-21B8-6B24ADE82A10}"/>
              </a:ext>
            </a:extLst>
          </p:cNvPr>
          <p:cNvGrpSpPr/>
          <p:nvPr/>
        </p:nvGrpSpPr>
        <p:grpSpPr>
          <a:xfrm rot="5400000">
            <a:off x="11297606" y="6744940"/>
            <a:ext cx="855572" cy="698050"/>
            <a:chOff x="5409550" y="874750"/>
            <a:chExt cx="1554075" cy="1267950"/>
          </a:xfrm>
          <a:solidFill>
            <a:schemeClr val="bg1">
              <a:alpha val="78000"/>
            </a:schemeClr>
          </a:solidFill>
        </p:grpSpPr>
        <p:grpSp>
          <p:nvGrpSpPr>
            <p:cNvPr id="273" name="Google Shape;124;p13">
              <a:extLst>
                <a:ext uri="{FF2B5EF4-FFF2-40B4-BE49-F238E27FC236}">
                  <a16:creationId xmlns:a16="http://schemas.microsoft.com/office/drawing/2014/main" id="{F20503D0-3B28-3B5E-FA63-60AC13F44949}"/>
                </a:ext>
              </a:extLst>
            </p:cNvPr>
            <p:cNvGrpSpPr/>
            <p:nvPr/>
          </p:nvGrpSpPr>
          <p:grpSpPr>
            <a:xfrm>
              <a:off x="5409550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298" name="Google Shape;125;p13">
                <a:extLst>
                  <a:ext uri="{FF2B5EF4-FFF2-40B4-BE49-F238E27FC236}">
                    <a16:creationId xmlns:a16="http://schemas.microsoft.com/office/drawing/2014/main" id="{4AF6E33B-18DD-688A-E9A4-8513F4608AB6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26;p13">
                <a:extLst>
                  <a:ext uri="{FF2B5EF4-FFF2-40B4-BE49-F238E27FC236}">
                    <a16:creationId xmlns:a16="http://schemas.microsoft.com/office/drawing/2014/main" id="{CC267CA0-F4A8-447D-6DC1-B842AE56F7CA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27;p13">
                <a:extLst>
                  <a:ext uri="{FF2B5EF4-FFF2-40B4-BE49-F238E27FC236}">
                    <a16:creationId xmlns:a16="http://schemas.microsoft.com/office/drawing/2014/main" id="{AA022A8F-71C5-910F-2BED-298864E9E512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28;p13">
                <a:extLst>
                  <a:ext uri="{FF2B5EF4-FFF2-40B4-BE49-F238E27FC236}">
                    <a16:creationId xmlns:a16="http://schemas.microsoft.com/office/drawing/2014/main" id="{ABA7DEC5-2F6E-EACE-8994-726F49A90583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29;p13">
                <a:extLst>
                  <a:ext uri="{FF2B5EF4-FFF2-40B4-BE49-F238E27FC236}">
                    <a16:creationId xmlns:a16="http://schemas.microsoft.com/office/drawing/2014/main" id="{A38B9FA7-08C8-EBF2-77CA-A64AF192F026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130;p13">
              <a:extLst>
                <a:ext uri="{FF2B5EF4-FFF2-40B4-BE49-F238E27FC236}">
                  <a16:creationId xmlns:a16="http://schemas.microsoft.com/office/drawing/2014/main" id="{DFACA425-C0C5-D6EF-3494-C355B70C323C}"/>
                </a:ext>
              </a:extLst>
            </p:cNvPr>
            <p:cNvGrpSpPr/>
            <p:nvPr/>
          </p:nvGrpSpPr>
          <p:grpSpPr>
            <a:xfrm>
              <a:off x="5768819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293" name="Google Shape;131;p13">
                <a:extLst>
                  <a:ext uri="{FF2B5EF4-FFF2-40B4-BE49-F238E27FC236}">
                    <a16:creationId xmlns:a16="http://schemas.microsoft.com/office/drawing/2014/main" id="{0F1008BC-64CE-2DDC-6792-6B3D60BAE557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32;p13">
                <a:extLst>
                  <a:ext uri="{FF2B5EF4-FFF2-40B4-BE49-F238E27FC236}">
                    <a16:creationId xmlns:a16="http://schemas.microsoft.com/office/drawing/2014/main" id="{64125D43-7616-84DC-8ABE-EFE4E0B14C74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33;p13">
                <a:extLst>
                  <a:ext uri="{FF2B5EF4-FFF2-40B4-BE49-F238E27FC236}">
                    <a16:creationId xmlns:a16="http://schemas.microsoft.com/office/drawing/2014/main" id="{A912EBB9-713C-4708-E7E0-528BAD0C12A4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34;p13">
                <a:extLst>
                  <a:ext uri="{FF2B5EF4-FFF2-40B4-BE49-F238E27FC236}">
                    <a16:creationId xmlns:a16="http://schemas.microsoft.com/office/drawing/2014/main" id="{FD5A8665-CD10-1965-50D2-1D1717FEBC1C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35;p13">
                <a:extLst>
                  <a:ext uri="{FF2B5EF4-FFF2-40B4-BE49-F238E27FC236}">
                    <a16:creationId xmlns:a16="http://schemas.microsoft.com/office/drawing/2014/main" id="{F6C14D40-C9FF-3E45-B1CF-E33B717507F1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" name="Google Shape;136;p13">
              <a:extLst>
                <a:ext uri="{FF2B5EF4-FFF2-40B4-BE49-F238E27FC236}">
                  <a16:creationId xmlns:a16="http://schemas.microsoft.com/office/drawing/2014/main" id="{62BB0413-AE36-8159-B9C4-8596A74354D2}"/>
                </a:ext>
              </a:extLst>
            </p:cNvPr>
            <p:cNvGrpSpPr/>
            <p:nvPr/>
          </p:nvGrpSpPr>
          <p:grpSpPr>
            <a:xfrm>
              <a:off x="6128088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288" name="Google Shape;137;p13">
                <a:extLst>
                  <a:ext uri="{FF2B5EF4-FFF2-40B4-BE49-F238E27FC236}">
                    <a16:creationId xmlns:a16="http://schemas.microsoft.com/office/drawing/2014/main" id="{35D8113C-A730-8C2F-7D37-E9445311ACF3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38;p13">
                <a:extLst>
                  <a:ext uri="{FF2B5EF4-FFF2-40B4-BE49-F238E27FC236}">
                    <a16:creationId xmlns:a16="http://schemas.microsoft.com/office/drawing/2014/main" id="{052821A1-6EA3-111E-6BA9-1D5B855B1B29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39;p13">
                <a:extLst>
                  <a:ext uri="{FF2B5EF4-FFF2-40B4-BE49-F238E27FC236}">
                    <a16:creationId xmlns:a16="http://schemas.microsoft.com/office/drawing/2014/main" id="{8AC8198F-C887-A7BE-A9CA-D9D49E965091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40;p13">
                <a:extLst>
                  <a:ext uri="{FF2B5EF4-FFF2-40B4-BE49-F238E27FC236}">
                    <a16:creationId xmlns:a16="http://schemas.microsoft.com/office/drawing/2014/main" id="{208C5BF9-E9A3-B4D1-C471-BC945F384264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41;p13">
                <a:extLst>
                  <a:ext uri="{FF2B5EF4-FFF2-40B4-BE49-F238E27FC236}">
                    <a16:creationId xmlns:a16="http://schemas.microsoft.com/office/drawing/2014/main" id="{AFABA1E0-235C-73FE-720D-378C52D84A15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" name="Google Shape;142;p13">
              <a:extLst>
                <a:ext uri="{FF2B5EF4-FFF2-40B4-BE49-F238E27FC236}">
                  <a16:creationId xmlns:a16="http://schemas.microsoft.com/office/drawing/2014/main" id="{E8A41A90-7D5B-A604-903C-E9F299A78B8A}"/>
                </a:ext>
              </a:extLst>
            </p:cNvPr>
            <p:cNvGrpSpPr/>
            <p:nvPr/>
          </p:nvGrpSpPr>
          <p:grpSpPr>
            <a:xfrm>
              <a:off x="6487356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283" name="Google Shape;143;p13">
                <a:extLst>
                  <a:ext uri="{FF2B5EF4-FFF2-40B4-BE49-F238E27FC236}">
                    <a16:creationId xmlns:a16="http://schemas.microsoft.com/office/drawing/2014/main" id="{FCE60F63-A07D-605F-1781-DDACD84CFDC2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44;p13">
                <a:extLst>
                  <a:ext uri="{FF2B5EF4-FFF2-40B4-BE49-F238E27FC236}">
                    <a16:creationId xmlns:a16="http://schemas.microsoft.com/office/drawing/2014/main" id="{53030A1D-295F-08FA-64D6-2D6CB298F98D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45;p13">
                <a:extLst>
                  <a:ext uri="{FF2B5EF4-FFF2-40B4-BE49-F238E27FC236}">
                    <a16:creationId xmlns:a16="http://schemas.microsoft.com/office/drawing/2014/main" id="{2FEE69E9-177C-F595-F649-13E00A3992B2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46;p13">
                <a:extLst>
                  <a:ext uri="{FF2B5EF4-FFF2-40B4-BE49-F238E27FC236}">
                    <a16:creationId xmlns:a16="http://schemas.microsoft.com/office/drawing/2014/main" id="{518CCFF2-3145-0008-1460-E9AB3B289170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47;p13">
                <a:extLst>
                  <a:ext uri="{FF2B5EF4-FFF2-40B4-BE49-F238E27FC236}">
                    <a16:creationId xmlns:a16="http://schemas.microsoft.com/office/drawing/2014/main" id="{37762E73-BAE3-1AD8-9E64-1FD7FE05BB75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" name="Google Shape;148;p13">
              <a:extLst>
                <a:ext uri="{FF2B5EF4-FFF2-40B4-BE49-F238E27FC236}">
                  <a16:creationId xmlns:a16="http://schemas.microsoft.com/office/drawing/2014/main" id="{3745A9BF-4741-5908-B4BE-98756E61BA7B}"/>
                </a:ext>
              </a:extLst>
            </p:cNvPr>
            <p:cNvGrpSpPr/>
            <p:nvPr/>
          </p:nvGrpSpPr>
          <p:grpSpPr>
            <a:xfrm>
              <a:off x="6846625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278" name="Google Shape;149;p13">
                <a:extLst>
                  <a:ext uri="{FF2B5EF4-FFF2-40B4-BE49-F238E27FC236}">
                    <a16:creationId xmlns:a16="http://schemas.microsoft.com/office/drawing/2014/main" id="{4D1B7956-0DDA-0882-2B41-40C6C5EB6C38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150;p13">
                <a:extLst>
                  <a:ext uri="{FF2B5EF4-FFF2-40B4-BE49-F238E27FC236}">
                    <a16:creationId xmlns:a16="http://schemas.microsoft.com/office/drawing/2014/main" id="{DAB479EB-8B0D-A487-A537-7D0CF683C285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51;p13">
                <a:extLst>
                  <a:ext uri="{FF2B5EF4-FFF2-40B4-BE49-F238E27FC236}">
                    <a16:creationId xmlns:a16="http://schemas.microsoft.com/office/drawing/2014/main" id="{747CD1B0-803C-2052-C39A-DE85EB2FB703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52;p13">
                <a:extLst>
                  <a:ext uri="{FF2B5EF4-FFF2-40B4-BE49-F238E27FC236}">
                    <a16:creationId xmlns:a16="http://schemas.microsoft.com/office/drawing/2014/main" id="{6E404100-4F3D-B16C-525D-55047C697F9A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53;p13">
                <a:extLst>
                  <a:ext uri="{FF2B5EF4-FFF2-40B4-BE49-F238E27FC236}">
                    <a16:creationId xmlns:a16="http://schemas.microsoft.com/office/drawing/2014/main" id="{6663469C-1899-59E8-FA3B-A22A9A7DDCF9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" name="Google Shape;154;p13">
            <a:extLst>
              <a:ext uri="{FF2B5EF4-FFF2-40B4-BE49-F238E27FC236}">
                <a16:creationId xmlns:a16="http://schemas.microsoft.com/office/drawing/2014/main" id="{31D34459-CF9E-933F-7549-D13354FE35F6}"/>
              </a:ext>
            </a:extLst>
          </p:cNvPr>
          <p:cNvGrpSpPr/>
          <p:nvPr/>
        </p:nvGrpSpPr>
        <p:grpSpPr>
          <a:xfrm rot="5400000">
            <a:off x="10533786" y="5787337"/>
            <a:ext cx="859382" cy="701159"/>
            <a:chOff x="5409550" y="874750"/>
            <a:chExt cx="1554075" cy="1267950"/>
          </a:xfrm>
          <a:solidFill>
            <a:schemeClr val="bg1">
              <a:alpha val="78000"/>
            </a:schemeClr>
          </a:solidFill>
        </p:grpSpPr>
        <p:grpSp>
          <p:nvGrpSpPr>
            <p:cNvPr id="304" name="Google Shape;155;p13">
              <a:extLst>
                <a:ext uri="{FF2B5EF4-FFF2-40B4-BE49-F238E27FC236}">
                  <a16:creationId xmlns:a16="http://schemas.microsoft.com/office/drawing/2014/main" id="{16E0647C-DFCC-956F-970A-05F8AFB834F5}"/>
                </a:ext>
              </a:extLst>
            </p:cNvPr>
            <p:cNvGrpSpPr/>
            <p:nvPr/>
          </p:nvGrpSpPr>
          <p:grpSpPr>
            <a:xfrm>
              <a:off x="5409550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29" name="Google Shape;156;p13">
                <a:extLst>
                  <a:ext uri="{FF2B5EF4-FFF2-40B4-BE49-F238E27FC236}">
                    <a16:creationId xmlns:a16="http://schemas.microsoft.com/office/drawing/2014/main" id="{BFD4E1B5-683C-D120-390D-EED1CED07DA2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57;p13">
                <a:extLst>
                  <a:ext uri="{FF2B5EF4-FFF2-40B4-BE49-F238E27FC236}">
                    <a16:creationId xmlns:a16="http://schemas.microsoft.com/office/drawing/2014/main" id="{C325AEDD-AB07-9F81-C0BC-4A334A76164A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58;p13">
                <a:extLst>
                  <a:ext uri="{FF2B5EF4-FFF2-40B4-BE49-F238E27FC236}">
                    <a16:creationId xmlns:a16="http://schemas.microsoft.com/office/drawing/2014/main" id="{2E232148-3118-0D28-6F64-51939CEDD49F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59;p13">
                <a:extLst>
                  <a:ext uri="{FF2B5EF4-FFF2-40B4-BE49-F238E27FC236}">
                    <a16:creationId xmlns:a16="http://schemas.microsoft.com/office/drawing/2014/main" id="{5E505A9E-8DAC-84A5-D417-5425B47B19C9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60;p13">
                <a:extLst>
                  <a:ext uri="{FF2B5EF4-FFF2-40B4-BE49-F238E27FC236}">
                    <a16:creationId xmlns:a16="http://schemas.microsoft.com/office/drawing/2014/main" id="{81D53A02-0B78-A73B-84EA-82EA62323E19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" name="Google Shape;161;p13">
              <a:extLst>
                <a:ext uri="{FF2B5EF4-FFF2-40B4-BE49-F238E27FC236}">
                  <a16:creationId xmlns:a16="http://schemas.microsoft.com/office/drawing/2014/main" id="{9AAA20DA-221D-1E31-478D-051DE20ADF43}"/>
                </a:ext>
              </a:extLst>
            </p:cNvPr>
            <p:cNvGrpSpPr/>
            <p:nvPr/>
          </p:nvGrpSpPr>
          <p:grpSpPr>
            <a:xfrm>
              <a:off x="5768819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24" name="Google Shape;162;p13">
                <a:extLst>
                  <a:ext uri="{FF2B5EF4-FFF2-40B4-BE49-F238E27FC236}">
                    <a16:creationId xmlns:a16="http://schemas.microsoft.com/office/drawing/2014/main" id="{B4E5129C-DE4E-9F9E-D64F-9DD0CC575CE5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63;p13">
                <a:extLst>
                  <a:ext uri="{FF2B5EF4-FFF2-40B4-BE49-F238E27FC236}">
                    <a16:creationId xmlns:a16="http://schemas.microsoft.com/office/drawing/2014/main" id="{D20BB0CC-AA35-803C-13B1-39CCBF3EF559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64;p13">
                <a:extLst>
                  <a:ext uri="{FF2B5EF4-FFF2-40B4-BE49-F238E27FC236}">
                    <a16:creationId xmlns:a16="http://schemas.microsoft.com/office/drawing/2014/main" id="{4EBF68D6-DEDB-84EF-D9A4-9386B1377081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65;p13">
                <a:extLst>
                  <a:ext uri="{FF2B5EF4-FFF2-40B4-BE49-F238E27FC236}">
                    <a16:creationId xmlns:a16="http://schemas.microsoft.com/office/drawing/2014/main" id="{0649E1D1-344D-221B-2200-F657872A271C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66;p13">
                <a:extLst>
                  <a:ext uri="{FF2B5EF4-FFF2-40B4-BE49-F238E27FC236}">
                    <a16:creationId xmlns:a16="http://schemas.microsoft.com/office/drawing/2014/main" id="{B20909A4-8956-02DC-62DB-65DE02476033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167;p13">
              <a:extLst>
                <a:ext uri="{FF2B5EF4-FFF2-40B4-BE49-F238E27FC236}">
                  <a16:creationId xmlns:a16="http://schemas.microsoft.com/office/drawing/2014/main" id="{5FBE24DB-3EDD-2F55-E73B-A42939687D0E}"/>
                </a:ext>
              </a:extLst>
            </p:cNvPr>
            <p:cNvGrpSpPr/>
            <p:nvPr/>
          </p:nvGrpSpPr>
          <p:grpSpPr>
            <a:xfrm>
              <a:off x="6128088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19" name="Google Shape;168;p13">
                <a:extLst>
                  <a:ext uri="{FF2B5EF4-FFF2-40B4-BE49-F238E27FC236}">
                    <a16:creationId xmlns:a16="http://schemas.microsoft.com/office/drawing/2014/main" id="{70119656-CEBF-B888-F5AD-668D2ECDA227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69;p13">
                <a:extLst>
                  <a:ext uri="{FF2B5EF4-FFF2-40B4-BE49-F238E27FC236}">
                    <a16:creationId xmlns:a16="http://schemas.microsoft.com/office/drawing/2014/main" id="{43E474ED-DE6A-77EB-38AC-9B1DB79B0B68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70;p13">
                <a:extLst>
                  <a:ext uri="{FF2B5EF4-FFF2-40B4-BE49-F238E27FC236}">
                    <a16:creationId xmlns:a16="http://schemas.microsoft.com/office/drawing/2014/main" id="{C27F8137-EE1E-8419-38C9-C8803C3259E0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71;p13">
                <a:extLst>
                  <a:ext uri="{FF2B5EF4-FFF2-40B4-BE49-F238E27FC236}">
                    <a16:creationId xmlns:a16="http://schemas.microsoft.com/office/drawing/2014/main" id="{E6E1705B-7A63-7F93-5F9B-710B933C7D05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72;p13">
                <a:extLst>
                  <a:ext uri="{FF2B5EF4-FFF2-40B4-BE49-F238E27FC236}">
                    <a16:creationId xmlns:a16="http://schemas.microsoft.com/office/drawing/2014/main" id="{7203674A-F9BC-4306-E356-6BA181A89D49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173;p13">
              <a:extLst>
                <a:ext uri="{FF2B5EF4-FFF2-40B4-BE49-F238E27FC236}">
                  <a16:creationId xmlns:a16="http://schemas.microsoft.com/office/drawing/2014/main" id="{BE3FF112-5F58-FA59-A5FA-AB0EC89D86CC}"/>
                </a:ext>
              </a:extLst>
            </p:cNvPr>
            <p:cNvGrpSpPr/>
            <p:nvPr/>
          </p:nvGrpSpPr>
          <p:grpSpPr>
            <a:xfrm>
              <a:off x="6487356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14" name="Google Shape;174;p13">
                <a:extLst>
                  <a:ext uri="{FF2B5EF4-FFF2-40B4-BE49-F238E27FC236}">
                    <a16:creationId xmlns:a16="http://schemas.microsoft.com/office/drawing/2014/main" id="{22C194C0-23AE-FF42-5C71-EE32CBE21411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75;p13">
                <a:extLst>
                  <a:ext uri="{FF2B5EF4-FFF2-40B4-BE49-F238E27FC236}">
                    <a16:creationId xmlns:a16="http://schemas.microsoft.com/office/drawing/2014/main" id="{C3F101D4-163E-30B8-0606-408A3F504A77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76;p13">
                <a:extLst>
                  <a:ext uri="{FF2B5EF4-FFF2-40B4-BE49-F238E27FC236}">
                    <a16:creationId xmlns:a16="http://schemas.microsoft.com/office/drawing/2014/main" id="{842B512C-BB63-EABA-D13E-ACAD60F1AA3D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77;p13">
                <a:extLst>
                  <a:ext uri="{FF2B5EF4-FFF2-40B4-BE49-F238E27FC236}">
                    <a16:creationId xmlns:a16="http://schemas.microsoft.com/office/drawing/2014/main" id="{7B1E51A0-FABB-EC40-F3BE-37A3F36DC8D9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78;p13">
                <a:extLst>
                  <a:ext uri="{FF2B5EF4-FFF2-40B4-BE49-F238E27FC236}">
                    <a16:creationId xmlns:a16="http://schemas.microsoft.com/office/drawing/2014/main" id="{94344D94-BFD0-3FE4-1BD3-A3951C71F95F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" name="Google Shape;179;p13">
              <a:extLst>
                <a:ext uri="{FF2B5EF4-FFF2-40B4-BE49-F238E27FC236}">
                  <a16:creationId xmlns:a16="http://schemas.microsoft.com/office/drawing/2014/main" id="{EF6A37BC-DB16-5892-7C92-E33A883848FC}"/>
                </a:ext>
              </a:extLst>
            </p:cNvPr>
            <p:cNvGrpSpPr/>
            <p:nvPr/>
          </p:nvGrpSpPr>
          <p:grpSpPr>
            <a:xfrm>
              <a:off x="6846625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09" name="Google Shape;180;p13">
                <a:extLst>
                  <a:ext uri="{FF2B5EF4-FFF2-40B4-BE49-F238E27FC236}">
                    <a16:creationId xmlns:a16="http://schemas.microsoft.com/office/drawing/2014/main" id="{F452F25C-1F95-C223-5ADA-480324C8A7DD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81;p13">
                <a:extLst>
                  <a:ext uri="{FF2B5EF4-FFF2-40B4-BE49-F238E27FC236}">
                    <a16:creationId xmlns:a16="http://schemas.microsoft.com/office/drawing/2014/main" id="{06738D32-37E3-A2B3-651D-D5FE3EB40519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82;p13">
                <a:extLst>
                  <a:ext uri="{FF2B5EF4-FFF2-40B4-BE49-F238E27FC236}">
                    <a16:creationId xmlns:a16="http://schemas.microsoft.com/office/drawing/2014/main" id="{AC7BBCD8-9AFE-1CC5-ACB0-635F42DD062F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83;p13">
                <a:extLst>
                  <a:ext uri="{FF2B5EF4-FFF2-40B4-BE49-F238E27FC236}">
                    <a16:creationId xmlns:a16="http://schemas.microsoft.com/office/drawing/2014/main" id="{EDB7E3A8-DA17-12C9-E222-F61633A8646F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84;p13">
                <a:extLst>
                  <a:ext uri="{FF2B5EF4-FFF2-40B4-BE49-F238E27FC236}">
                    <a16:creationId xmlns:a16="http://schemas.microsoft.com/office/drawing/2014/main" id="{DE4C752E-F36D-5C4D-6686-737AE12997A6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B1AA0B61-2C52-D36B-344F-D85ED5E57E21}"/>
              </a:ext>
            </a:extLst>
          </p:cNvPr>
          <p:cNvGrpSpPr/>
          <p:nvPr/>
        </p:nvGrpSpPr>
        <p:grpSpPr>
          <a:xfrm rot="10800000">
            <a:off x="8944115" y="5558576"/>
            <a:ext cx="3492113" cy="2563688"/>
            <a:chOff x="7357955" y="-984310"/>
            <a:chExt cx="3492113" cy="2563688"/>
          </a:xfrm>
        </p:grpSpPr>
        <p:sp>
          <p:nvSpPr>
            <p:cNvPr id="335" name="Google Shape;185;p13">
              <a:extLst>
                <a:ext uri="{FF2B5EF4-FFF2-40B4-BE49-F238E27FC236}">
                  <a16:creationId xmlns:a16="http://schemas.microsoft.com/office/drawing/2014/main" id="{74EF8818-7829-F4FF-E781-210FB88D1CB6}"/>
                </a:ext>
              </a:extLst>
            </p:cNvPr>
            <p:cNvSpPr/>
            <p:nvPr/>
          </p:nvSpPr>
          <p:spPr>
            <a:xfrm rot="16200000">
              <a:off x="9322847" y="-984310"/>
              <a:ext cx="1527221" cy="152722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77766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186;p13">
              <a:extLst>
                <a:ext uri="{FF2B5EF4-FFF2-40B4-BE49-F238E27FC236}">
                  <a16:creationId xmlns:a16="http://schemas.microsoft.com/office/drawing/2014/main" id="{B414B1E9-E4D6-67BA-37D1-573F03050D97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77766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7" name="Google Shape;123;p13">
            <a:extLst>
              <a:ext uri="{FF2B5EF4-FFF2-40B4-BE49-F238E27FC236}">
                <a16:creationId xmlns:a16="http://schemas.microsoft.com/office/drawing/2014/main" id="{E7849CF7-4FFA-94BB-1238-FD1D7B35EB37}"/>
              </a:ext>
            </a:extLst>
          </p:cNvPr>
          <p:cNvGrpSpPr/>
          <p:nvPr/>
        </p:nvGrpSpPr>
        <p:grpSpPr>
          <a:xfrm rot="10800000">
            <a:off x="10078769" y="805526"/>
            <a:ext cx="855573" cy="698051"/>
            <a:chOff x="5409550" y="874750"/>
            <a:chExt cx="1554075" cy="1267950"/>
          </a:xfrm>
          <a:solidFill>
            <a:schemeClr val="bg1">
              <a:alpha val="78000"/>
            </a:schemeClr>
          </a:solidFill>
        </p:grpSpPr>
        <p:grpSp>
          <p:nvGrpSpPr>
            <p:cNvPr id="338" name="Google Shape;124;p13">
              <a:extLst>
                <a:ext uri="{FF2B5EF4-FFF2-40B4-BE49-F238E27FC236}">
                  <a16:creationId xmlns:a16="http://schemas.microsoft.com/office/drawing/2014/main" id="{27818938-DA27-0720-45DE-FCD72DB7586E}"/>
                </a:ext>
              </a:extLst>
            </p:cNvPr>
            <p:cNvGrpSpPr/>
            <p:nvPr/>
          </p:nvGrpSpPr>
          <p:grpSpPr>
            <a:xfrm>
              <a:off x="5409550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63" name="Google Shape;125;p13">
                <a:extLst>
                  <a:ext uri="{FF2B5EF4-FFF2-40B4-BE49-F238E27FC236}">
                    <a16:creationId xmlns:a16="http://schemas.microsoft.com/office/drawing/2014/main" id="{C30F994C-40E5-8BE6-6C55-54223775BD03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26;p13">
                <a:extLst>
                  <a:ext uri="{FF2B5EF4-FFF2-40B4-BE49-F238E27FC236}">
                    <a16:creationId xmlns:a16="http://schemas.microsoft.com/office/drawing/2014/main" id="{8E100934-DF54-EE0C-BE6A-62FFC8D334B3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27;p13">
                <a:extLst>
                  <a:ext uri="{FF2B5EF4-FFF2-40B4-BE49-F238E27FC236}">
                    <a16:creationId xmlns:a16="http://schemas.microsoft.com/office/drawing/2014/main" id="{66CFFD9C-0BE5-A443-28BC-1C1D59DCBE45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28;p13">
                <a:extLst>
                  <a:ext uri="{FF2B5EF4-FFF2-40B4-BE49-F238E27FC236}">
                    <a16:creationId xmlns:a16="http://schemas.microsoft.com/office/drawing/2014/main" id="{17853B19-F182-FBC7-A7BE-986258617A70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29;p13">
                <a:extLst>
                  <a:ext uri="{FF2B5EF4-FFF2-40B4-BE49-F238E27FC236}">
                    <a16:creationId xmlns:a16="http://schemas.microsoft.com/office/drawing/2014/main" id="{ED9D2FD4-F278-F490-B068-04B97906A286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130;p13">
              <a:extLst>
                <a:ext uri="{FF2B5EF4-FFF2-40B4-BE49-F238E27FC236}">
                  <a16:creationId xmlns:a16="http://schemas.microsoft.com/office/drawing/2014/main" id="{E4842D86-B3AF-8B89-4946-88C7F2C032D1}"/>
                </a:ext>
              </a:extLst>
            </p:cNvPr>
            <p:cNvGrpSpPr/>
            <p:nvPr/>
          </p:nvGrpSpPr>
          <p:grpSpPr>
            <a:xfrm>
              <a:off x="5768819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58" name="Google Shape;131;p13">
                <a:extLst>
                  <a:ext uri="{FF2B5EF4-FFF2-40B4-BE49-F238E27FC236}">
                    <a16:creationId xmlns:a16="http://schemas.microsoft.com/office/drawing/2014/main" id="{EB5912A2-E9CC-51BB-76BE-A77771490FA8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32;p13">
                <a:extLst>
                  <a:ext uri="{FF2B5EF4-FFF2-40B4-BE49-F238E27FC236}">
                    <a16:creationId xmlns:a16="http://schemas.microsoft.com/office/drawing/2014/main" id="{1A3390D0-F5DF-DA9F-7133-8F6B3D99E7A6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33;p13">
                <a:extLst>
                  <a:ext uri="{FF2B5EF4-FFF2-40B4-BE49-F238E27FC236}">
                    <a16:creationId xmlns:a16="http://schemas.microsoft.com/office/drawing/2014/main" id="{768B577A-C74A-5E86-1D22-09F5AE3F70BE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34;p13">
                <a:extLst>
                  <a:ext uri="{FF2B5EF4-FFF2-40B4-BE49-F238E27FC236}">
                    <a16:creationId xmlns:a16="http://schemas.microsoft.com/office/drawing/2014/main" id="{61FDA5A8-38BC-0B8A-3468-2BF0FE2FB717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35;p13">
                <a:extLst>
                  <a:ext uri="{FF2B5EF4-FFF2-40B4-BE49-F238E27FC236}">
                    <a16:creationId xmlns:a16="http://schemas.microsoft.com/office/drawing/2014/main" id="{23AF2549-2F24-3E05-B2A1-362BB15CF395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" name="Google Shape;136;p13">
              <a:extLst>
                <a:ext uri="{FF2B5EF4-FFF2-40B4-BE49-F238E27FC236}">
                  <a16:creationId xmlns:a16="http://schemas.microsoft.com/office/drawing/2014/main" id="{4E4CD4C1-F98F-9738-2474-9CB10DE37227}"/>
                </a:ext>
              </a:extLst>
            </p:cNvPr>
            <p:cNvGrpSpPr/>
            <p:nvPr/>
          </p:nvGrpSpPr>
          <p:grpSpPr>
            <a:xfrm>
              <a:off x="6128088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53" name="Google Shape;137;p13">
                <a:extLst>
                  <a:ext uri="{FF2B5EF4-FFF2-40B4-BE49-F238E27FC236}">
                    <a16:creationId xmlns:a16="http://schemas.microsoft.com/office/drawing/2014/main" id="{A82DBC85-17D0-FD68-B080-0F103B9D6115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38;p13">
                <a:extLst>
                  <a:ext uri="{FF2B5EF4-FFF2-40B4-BE49-F238E27FC236}">
                    <a16:creationId xmlns:a16="http://schemas.microsoft.com/office/drawing/2014/main" id="{32578791-0DF9-D746-E97D-F8B43E5E21C7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39;p13">
                <a:extLst>
                  <a:ext uri="{FF2B5EF4-FFF2-40B4-BE49-F238E27FC236}">
                    <a16:creationId xmlns:a16="http://schemas.microsoft.com/office/drawing/2014/main" id="{66A8BD4A-F87C-DC68-7E81-FF8BACB6DB6C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40;p13">
                <a:extLst>
                  <a:ext uri="{FF2B5EF4-FFF2-40B4-BE49-F238E27FC236}">
                    <a16:creationId xmlns:a16="http://schemas.microsoft.com/office/drawing/2014/main" id="{7E23B6F6-8AFE-8CEB-4A2F-B69288140B87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41;p13">
                <a:extLst>
                  <a:ext uri="{FF2B5EF4-FFF2-40B4-BE49-F238E27FC236}">
                    <a16:creationId xmlns:a16="http://schemas.microsoft.com/office/drawing/2014/main" id="{E5BBA977-3F9A-ACF2-203B-C59CC0899FBD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1" name="Google Shape;142;p13">
              <a:extLst>
                <a:ext uri="{FF2B5EF4-FFF2-40B4-BE49-F238E27FC236}">
                  <a16:creationId xmlns:a16="http://schemas.microsoft.com/office/drawing/2014/main" id="{3A79BF4A-AF0B-5CE9-FECA-3654CE63F023}"/>
                </a:ext>
              </a:extLst>
            </p:cNvPr>
            <p:cNvGrpSpPr/>
            <p:nvPr/>
          </p:nvGrpSpPr>
          <p:grpSpPr>
            <a:xfrm>
              <a:off x="6487356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48" name="Google Shape;143;p13">
                <a:extLst>
                  <a:ext uri="{FF2B5EF4-FFF2-40B4-BE49-F238E27FC236}">
                    <a16:creationId xmlns:a16="http://schemas.microsoft.com/office/drawing/2014/main" id="{048F9DC2-AB31-2BA5-ADAF-B046B399CC8B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44;p13">
                <a:extLst>
                  <a:ext uri="{FF2B5EF4-FFF2-40B4-BE49-F238E27FC236}">
                    <a16:creationId xmlns:a16="http://schemas.microsoft.com/office/drawing/2014/main" id="{3FBD6BE0-EA11-8533-C892-8ECFEF1EDE67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45;p13">
                <a:extLst>
                  <a:ext uri="{FF2B5EF4-FFF2-40B4-BE49-F238E27FC236}">
                    <a16:creationId xmlns:a16="http://schemas.microsoft.com/office/drawing/2014/main" id="{041501A6-A14B-437A-CE5C-CA4D21FD6501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46;p13">
                <a:extLst>
                  <a:ext uri="{FF2B5EF4-FFF2-40B4-BE49-F238E27FC236}">
                    <a16:creationId xmlns:a16="http://schemas.microsoft.com/office/drawing/2014/main" id="{FC1EE7F3-D17F-63F0-1D87-0AFAEB8D4D14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47;p13">
                <a:extLst>
                  <a:ext uri="{FF2B5EF4-FFF2-40B4-BE49-F238E27FC236}">
                    <a16:creationId xmlns:a16="http://schemas.microsoft.com/office/drawing/2014/main" id="{2D9C6F42-8537-1B99-D283-D47FE5BF1260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148;p13">
              <a:extLst>
                <a:ext uri="{FF2B5EF4-FFF2-40B4-BE49-F238E27FC236}">
                  <a16:creationId xmlns:a16="http://schemas.microsoft.com/office/drawing/2014/main" id="{80BF5D2C-DF8F-D42C-39F9-2C9A7018535A}"/>
                </a:ext>
              </a:extLst>
            </p:cNvPr>
            <p:cNvGrpSpPr/>
            <p:nvPr/>
          </p:nvGrpSpPr>
          <p:grpSpPr>
            <a:xfrm>
              <a:off x="6846625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43" name="Google Shape;149;p13">
                <a:extLst>
                  <a:ext uri="{FF2B5EF4-FFF2-40B4-BE49-F238E27FC236}">
                    <a16:creationId xmlns:a16="http://schemas.microsoft.com/office/drawing/2014/main" id="{504F41C9-8D33-D49A-691F-A9A5B9A1F799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50;p13">
                <a:extLst>
                  <a:ext uri="{FF2B5EF4-FFF2-40B4-BE49-F238E27FC236}">
                    <a16:creationId xmlns:a16="http://schemas.microsoft.com/office/drawing/2014/main" id="{683C50F9-CC23-5C9E-2C2A-E1F2AA8C9103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51;p13">
                <a:extLst>
                  <a:ext uri="{FF2B5EF4-FFF2-40B4-BE49-F238E27FC236}">
                    <a16:creationId xmlns:a16="http://schemas.microsoft.com/office/drawing/2014/main" id="{8A6CFA12-8F6B-B45F-CA13-F688724C91BE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52;p13">
                <a:extLst>
                  <a:ext uri="{FF2B5EF4-FFF2-40B4-BE49-F238E27FC236}">
                    <a16:creationId xmlns:a16="http://schemas.microsoft.com/office/drawing/2014/main" id="{552C532B-CB49-A48A-94C9-8EFA3884FD79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53;p13">
                <a:extLst>
                  <a:ext uri="{FF2B5EF4-FFF2-40B4-BE49-F238E27FC236}">
                    <a16:creationId xmlns:a16="http://schemas.microsoft.com/office/drawing/2014/main" id="{93604A51-C6C1-F7D0-840F-1E00F56C8757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" name="Google Shape;154;p13">
            <a:extLst>
              <a:ext uri="{FF2B5EF4-FFF2-40B4-BE49-F238E27FC236}">
                <a16:creationId xmlns:a16="http://schemas.microsoft.com/office/drawing/2014/main" id="{69FEE7D4-A0D3-D071-74EA-C502104A791A}"/>
              </a:ext>
            </a:extLst>
          </p:cNvPr>
          <p:cNvGrpSpPr/>
          <p:nvPr/>
        </p:nvGrpSpPr>
        <p:grpSpPr>
          <a:xfrm rot="10800000">
            <a:off x="11032914" y="42057"/>
            <a:ext cx="859383" cy="701159"/>
            <a:chOff x="5409550" y="874750"/>
            <a:chExt cx="1554075" cy="1267950"/>
          </a:xfrm>
          <a:solidFill>
            <a:schemeClr val="bg1">
              <a:alpha val="78000"/>
            </a:schemeClr>
          </a:solidFill>
        </p:grpSpPr>
        <p:grpSp>
          <p:nvGrpSpPr>
            <p:cNvPr id="369" name="Google Shape;155;p13">
              <a:extLst>
                <a:ext uri="{FF2B5EF4-FFF2-40B4-BE49-F238E27FC236}">
                  <a16:creationId xmlns:a16="http://schemas.microsoft.com/office/drawing/2014/main" id="{BCAE1440-8800-5415-FBA2-95B12E4BAD2B}"/>
                </a:ext>
              </a:extLst>
            </p:cNvPr>
            <p:cNvGrpSpPr/>
            <p:nvPr/>
          </p:nvGrpSpPr>
          <p:grpSpPr>
            <a:xfrm>
              <a:off x="5409550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94" name="Google Shape;156;p13">
                <a:extLst>
                  <a:ext uri="{FF2B5EF4-FFF2-40B4-BE49-F238E27FC236}">
                    <a16:creationId xmlns:a16="http://schemas.microsoft.com/office/drawing/2014/main" id="{F33DC00B-FF63-EC19-28C0-760853B7F29F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57;p13">
                <a:extLst>
                  <a:ext uri="{FF2B5EF4-FFF2-40B4-BE49-F238E27FC236}">
                    <a16:creationId xmlns:a16="http://schemas.microsoft.com/office/drawing/2014/main" id="{A9DE69ED-5F1C-6686-BC94-AC3A3B808550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58;p13">
                <a:extLst>
                  <a:ext uri="{FF2B5EF4-FFF2-40B4-BE49-F238E27FC236}">
                    <a16:creationId xmlns:a16="http://schemas.microsoft.com/office/drawing/2014/main" id="{CF1626EA-805F-91B7-575F-6E7BE0DE7898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59;p13">
                <a:extLst>
                  <a:ext uri="{FF2B5EF4-FFF2-40B4-BE49-F238E27FC236}">
                    <a16:creationId xmlns:a16="http://schemas.microsoft.com/office/drawing/2014/main" id="{8AE27195-1582-A7A0-FFB7-1F465C3D0B60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60;p13">
                <a:extLst>
                  <a:ext uri="{FF2B5EF4-FFF2-40B4-BE49-F238E27FC236}">
                    <a16:creationId xmlns:a16="http://schemas.microsoft.com/office/drawing/2014/main" id="{8508ED4C-8206-5B0E-C7D6-2C4411399D32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161;p13">
              <a:extLst>
                <a:ext uri="{FF2B5EF4-FFF2-40B4-BE49-F238E27FC236}">
                  <a16:creationId xmlns:a16="http://schemas.microsoft.com/office/drawing/2014/main" id="{607F3213-7E56-7341-C108-1F25C401F6A2}"/>
                </a:ext>
              </a:extLst>
            </p:cNvPr>
            <p:cNvGrpSpPr/>
            <p:nvPr/>
          </p:nvGrpSpPr>
          <p:grpSpPr>
            <a:xfrm>
              <a:off x="5768819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89" name="Google Shape;162;p13">
                <a:extLst>
                  <a:ext uri="{FF2B5EF4-FFF2-40B4-BE49-F238E27FC236}">
                    <a16:creationId xmlns:a16="http://schemas.microsoft.com/office/drawing/2014/main" id="{3DBD1FD7-8C5B-2D66-E61F-305973726EDB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63;p13">
                <a:extLst>
                  <a:ext uri="{FF2B5EF4-FFF2-40B4-BE49-F238E27FC236}">
                    <a16:creationId xmlns:a16="http://schemas.microsoft.com/office/drawing/2014/main" id="{EE14093C-1C24-F1C9-824C-FA31E6C3746F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64;p13">
                <a:extLst>
                  <a:ext uri="{FF2B5EF4-FFF2-40B4-BE49-F238E27FC236}">
                    <a16:creationId xmlns:a16="http://schemas.microsoft.com/office/drawing/2014/main" id="{BA8EC140-041B-DEE1-9D08-AA5C671DEB5A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65;p13">
                <a:extLst>
                  <a:ext uri="{FF2B5EF4-FFF2-40B4-BE49-F238E27FC236}">
                    <a16:creationId xmlns:a16="http://schemas.microsoft.com/office/drawing/2014/main" id="{7507EE31-AE4A-6622-6A1B-9241CBE4D4D1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66;p13">
                <a:extLst>
                  <a:ext uri="{FF2B5EF4-FFF2-40B4-BE49-F238E27FC236}">
                    <a16:creationId xmlns:a16="http://schemas.microsoft.com/office/drawing/2014/main" id="{F6F4392D-7CA8-B5B5-0735-63CB60807B7A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167;p13">
              <a:extLst>
                <a:ext uri="{FF2B5EF4-FFF2-40B4-BE49-F238E27FC236}">
                  <a16:creationId xmlns:a16="http://schemas.microsoft.com/office/drawing/2014/main" id="{BDAC51FB-96F2-9122-A601-DCE8DC45839E}"/>
                </a:ext>
              </a:extLst>
            </p:cNvPr>
            <p:cNvGrpSpPr/>
            <p:nvPr/>
          </p:nvGrpSpPr>
          <p:grpSpPr>
            <a:xfrm>
              <a:off x="6128088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84" name="Google Shape;168;p13">
                <a:extLst>
                  <a:ext uri="{FF2B5EF4-FFF2-40B4-BE49-F238E27FC236}">
                    <a16:creationId xmlns:a16="http://schemas.microsoft.com/office/drawing/2014/main" id="{A76BF858-1367-CB4E-6207-3905C65E7607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69;p13">
                <a:extLst>
                  <a:ext uri="{FF2B5EF4-FFF2-40B4-BE49-F238E27FC236}">
                    <a16:creationId xmlns:a16="http://schemas.microsoft.com/office/drawing/2014/main" id="{1DF9758D-F3A5-25A7-D098-3128C997F733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70;p13">
                <a:extLst>
                  <a:ext uri="{FF2B5EF4-FFF2-40B4-BE49-F238E27FC236}">
                    <a16:creationId xmlns:a16="http://schemas.microsoft.com/office/drawing/2014/main" id="{41A63F0A-6DED-AB99-489C-930AB6424263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71;p13">
                <a:extLst>
                  <a:ext uri="{FF2B5EF4-FFF2-40B4-BE49-F238E27FC236}">
                    <a16:creationId xmlns:a16="http://schemas.microsoft.com/office/drawing/2014/main" id="{4A6B314F-80B2-D9ED-DE6E-02B7B71DD717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72;p13">
                <a:extLst>
                  <a:ext uri="{FF2B5EF4-FFF2-40B4-BE49-F238E27FC236}">
                    <a16:creationId xmlns:a16="http://schemas.microsoft.com/office/drawing/2014/main" id="{C284EDBB-66A2-D19E-A3EC-3C863CB20B79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" name="Google Shape;173;p13">
              <a:extLst>
                <a:ext uri="{FF2B5EF4-FFF2-40B4-BE49-F238E27FC236}">
                  <a16:creationId xmlns:a16="http://schemas.microsoft.com/office/drawing/2014/main" id="{2B2B5881-9FDC-6503-9C1C-1F11A84D001C}"/>
                </a:ext>
              </a:extLst>
            </p:cNvPr>
            <p:cNvGrpSpPr/>
            <p:nvPr/>
          </p:nvGrpSpPr>
          <p:grpSpPr>
            <a:xfrm>
              <a:off x="6487356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79" name="Google Shape;174;p13">
                <a:extLst>
                  <a:ext uri="{FF2B5EF4-FFF2-40B4-BE49-F238E27FC236}">
                    <a16:creationId xmlns:a16="http://schemas.microsoft.com/office/drawing/2014/main" id="{051B6F30-3900-9901-CD4B-DFFC73EDB6B8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75;p13">
                <a:extLst>
                  <a:ext uri="{FF2B5EF4-FFF2-40B4-BE49-F238E27FC236}">
                    <a16:creationId xmlns:a16="http://schemas.microsoft.com/office/drawing/2014/main" id="{26BE0CF5-AF9C-AFE4-80A9-9035DB77D785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76;p13">
                <a:extLst>
                  <a:ext uri="{FF2B5EF4-FFF2-40B4-BE49-F238E27FC236}">
                    <a16:creationId xmlns:a16="http://schemas.microsoft.com/office/drawing/2014/main" id="{DAD75F8B-B4C5-15DE-74F1-C76C94474667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77;p13">
                <a:extLst>
                  <a:ext uri="{FF2B5EF4-FFF2-40B4-BE49-F238E27FC236}">
                    <a16:creationId xmlns:a16="http://schemas.microsoft.com/office/drawing/2014/main" id="{4B263391-BA3F-900B-BC53-3B508CB499A8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78;p13">
                <a:extLst>
                  <a:ext uri="{FF2B5EF4-FFF2-40B4-BE49-F238E27FC236}">
                    <a16:creationId xmlns:a16="http://schemas.microsoft.com/office/drawing/2014/main" id="{8C10D1B0-C5EE-E18E-A21E-D6C200B7E43C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179;p13">
              <a:extLst>
                <a:ext uri="{FF2B5EF4-FFF2-40B4-BE49-F238E27FC236}">
                  <a16:creationId xmlns:a16="http://schemas.microsoft.com/office/drawing/2014/main" id="{1BC1DF03-0A2B-3F07-2E13-8D18CC0CD393}"/>
                </a:ext>
              </a:extLst>
            </p:cNvPr>
            <p:cNvGrpSpPr/>
            <p:nvPr/>
          </p:nvGrpSpPr>
          <p:grpSpPr>
            <a:xfrm>
              <a:off x="6846625" y="874750"/>
              <a:ext cx="117000" cy="1267950"/>
              <a:chOff x="5409550" y="874750"/>
              <a:chExt cx="117000" cy="1267950"/>
            </a:xfrm>
            <a:grpFill/>
          </p:grpSpPr>
          <p:sp>
            <p:nvSpPr>
              <p:cNvPr id="374" name="Google Shape;180;p13">
                <a:extLst>
                  <a:ext uri="{FF2B5EF4-FFF2-40B4-BE49-F238E27FC236}">
                    <a16:creationId xmlns:a16="http://schemas.microsoft.com/office/drawing/2014/main" id="{2268DFC8-DD84-84EB-19D7-DD24CEF27E0C}"/>
                  </a:ext>
                </a:extLst>
              </p:cNvPr>
              <p:cNvSpPr/>
              <p:nvPr/>
            </p:nvSpPr>
            <p:spPr>
              <a:xfrm>
                <a:off x="5409550" y="87475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1;p13">
                <a:extLst>
                  <a:ext uri="{FF2B5EF4-FFF2-40B4-BE49-F238E27FC236}">
                    <a16:creationId xmlns:a16="http://schemas.microsoft.com/office/drawing/2014/main" id="{DECA755B-0FC3-C8A3-0217-1569B8A83156}"/>
                  </a:ext>
                </a:extLst>
              </p:cNvPr>
              <p:cNvSpPr/>
              <p:nvPr/>
            </p:nvSpPr>
            <p:spPr>
              <a:xfrm>
                <a:off x="5409550" y="1162488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2;p13">
                <a:extLst>
                  <a:ext uri="{FF2B5EF4-FFF2-40B4-BE49-F238E27FC236}">
                    <a16:creationId xmlns:a16="http://schemas.microsoft.com/office/drawing/2014/main" id="{4790E65B-0C38-0D6F-DC45-17F985D66B25}"/>
                  </a:ext>
                </a:extLst>
              </p:cNvPr>
              <p:cNvSpPr/>
              <p:nvPr/>
            </p:nvSpPr>
            <p:spPr>
              <a:xfrm>
                <a:off x="5409550" y="1450225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3;p13">
                <a:extLst>
                  <a:ext uri="{FF2B5EF4-FFF2-40B4-BE49-F238E27FC236}">
                    <a16:creationId xmlns:a16="http://schemas.microsoft.com/office/drawing/2014/main" id="{9A9D36EA-786A-6FD7-43D5-F782279B2891}"/>
                  </a:ext>
                </a:extLst>
              </p:cNvPr>
              <p:cNvSpPr/>
              <p:nvPr/>
            </p:nvSpPr>
            <p:spPr>
              <a:xfrm>
                <a:off x="5409550" y="1737963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4;p13">
                <a:extLst>
                  <a:ext uri="{FF2B5EF4-FFF2-40B4-BE49-F238E27FC236}">
                    <a16:creationId xmlns:a16="http://schemas.microsoft.com/office/drawing/2014/main" id="{24C6A29E-DF79-C0A7-E40C-85DBFA54CDCD}"/>
                  </a:ext>
                </a:extLst>
              </p:cNvPr>
              <p:cNvSpPr/>
              <p:nvPr/>
            </p:nvSpPr>
            <p:spPr>
              <a:xfrm>
                <a:off x="5409550" y="2025700"/>
                <a:ext cx="117000" cy="117000"/>
              </a:xfrm>
              <a:prstGeom prst="flowChartConnector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825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3D5D8-54EA-1E44-616E-9C504CB4D523}"/>
              </a:ext>
            </a:extLst>
          </p:cNvPr>
          <p:cNvSpPr/>
          <p:nvPr/>
        </p:nvSpPr>
        <p:spPr>
          <a:xfrm>
            <a:off x="0" y="290393"/>
            <a:ext cx="12192000" cy="6858001"/>
          </a:xfrm>
          <a:prstGeom prst="rect">
            <a:avLst/>
          </a:prstGeom>
          <a:solidFill>
            <a:srgbClr val="003C7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D07120-1A7E-CA49-3F99-8ECF6471CD35}"/>
              </a:ext>
            </a:extLst>
          </p:cNvPr>
          <p:cNvGrpSpPr/>
          <p:nvPr/>
        </p:nvGrpSpPr>
        <p:grpSpPr>
          <a:xfrm rot="10800000">
            <a:off x="8416614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6" name="Google Shape;59;p13">
              <a:extLst>
                <a:ext uri="{FF2B5EF4-FFF2-40B4-BE49-F238E27FC236}">
                  <a16:creationId xmlns:a16="http://schemas.microsoft.com/office/drawing/2014/main" id="{9A697CBD-C6B2-A06B-D515-E89243C572A0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69" name="Google Shape;60;p13">
                <a:extLst>
                  <a:ext uri="{FF2B5EF4-FFF2-40B4-BE49-F238E27FC236}">
                    <a16:creationId xmlns:a16="http://schemas.microsoft.com/office/drawing/2014/main" id="{F1DDBFE4-9B4A-DE2B-C3C4-8768EEB45429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101" name="Google Shape;61;p13">
                  <a:extLst>
                    <a:ext uri="{FF2B5EF4-FFF2-40B4-BE49-F238E27FC236}">
                      <a16:creationId xmlns:a16="http://schemas.microsoft.com/office/drawing/2014/main" id="{BBA94080-7CCD-3CD4-D0D8-FC4B4D1DEEFF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6" name="Google Shape;62;p13">
                    <a:extLst>
                      <a:ext uri="{FF2B5EF4-FFF2-40B4-BE49-F238E27FC236}">
                        <a16:creationId xmlns:a16="http://schemas.microsoft.com/office/drawing/2014/main" id="{D29DD79E-E279-3B15-3A89-A2BEF041BF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63;p13">
                    <a:extLst>
                      <a:ext uri="{FF2B5EF4-FFF2-40B4-BE49-F238E27FC236}">
                        <a16:creationId xmlns:a16="http://schemas.microsoft.com/office/drawing/2014/main" id="{872593B5-0CAD-C285-DA91-C1CA299713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64;p13">
                    <a:extLst>
                      <a:ext uri="{FF2B5EF4-FFF2-40B4-BE49-F238E27FC236}">
                        <a16:creationId xmlns:a16="http://schemas.microsoft.com/office/drawing/2014/main" id="{08FC4148-8852-9BF3-99E4-0CBA5777768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65;p13">
                    <a:extLst>
                      <a:ext uri="{FF2B5EF4-FFF2-40B4-BE49-F238E27FC236}">
                        <a16:creationId xmlns:a16="http://schemas.microsoft.com/office/drawing/2014/main" id="{A96A2602-3EFF-BDC7-0BD0-D798CFFDAC34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66;p13">
                    <a:extLst>
                      <a:ext uri="{FF2B5EF4-FFF2-40B4-BE49-F238E27FC236}">
                        <a16:creationId xmlns:a16="http://schemas.microsoft.com/office/drawing/2014/main" id="{B33A6AAE-8503-421F-91A2-B483DB71B5B6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67;p13">
                  <a:extLst>
                    <a:ext uri="{FF2B5EF4-FFF2-40B4-BE49-F238E27FC236}">
                      <a16:creationId xmlns:a16="http://schemas.microsoft.com/office/drawing/2014/main" id="{4E2A2F83-AACB-6FBF-7507-BED8969A6993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1" name="Google Shape;68;p13">
                    <a:extLst>
                      <a:ext uri="{FF2B5EF4-FFF2-40B4-BE49-F238E27FC236}">
                        <a16:creationId xmlns:a16="http://schemas.microsoft.com/office/drawing/2014/main" id="{81E672F8-FA6D-1B9D-6380-D17D23920D9C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69;p13">
                    <a:extLst>
                      <a:ext uri="{FF2B5EF4-FFF2-40B4-BE49-F238E27FC236}">
                        <a16:creationId xmlns:a16="http://schemas.microsoft.com/office/drawing/2014/main" id="{50692C94-A318-E8BF-8CF2-653636C738D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70;p13">
                    <a:extLst>
                      <a:ext uri="{FF2B5EF4-FFF2-40B4-BE49-F238E27FC236}">
                        <a16:creationId xmlns:a16="http://schemas.microsoft.com/office/drawing/2014/main" id="{4C8C4741-ABE9-67A8-63DD-3EF29A815F1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71;p13">
                    <a:extLst>
                      <a:ext uri="{FF2B5EF4-FFF2-40B4-BE49-F238E27FC236}">
                        <a16:creationId xmlns:a16="http://schemas.microsoft.com/office/drawing/2014/main" id="{43703360-0D50-D468-B3CB-FD4E74638D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72;p13">
                    <a:extLst>
                      <a:ext uri="{FF2B5EF4-FFF2-40B4-BE49-F238E27FC236}">
                        <a16:creationId xmlns:a16="http://schemas.microsoft.com/office/drawing/2014/main" id="{D3F597D8-9621-D732-FF70-2A83D72526A4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3" name="Google Shape;73;p13">
                  <a:extLst>
                    <a:ext uri="{FF2B5EF4-FFF2-40B4-BE49-F238E27FC236}">
                      <a16:creationId xmlns:a16="http://schemas.microsoft.com/office/drawing/2014/main" id="{5A815185-B575-8B11-6003-73B30540F2DF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6" name="Google Shape;74;p13">
                    <a:extLst>
                      <a:ext uri="{FF2B5EF4-FFF2-40B4-BE49-F238E27FC236}">
                        <a16:creationId xmlns:a16="http://schemas.microsoft.com/office/drawing/2014/main" id="{23773B2D-66FD-CD75-7B2B-A6006978D1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75;p13">
                    <a:extLst>
                      <a:ext uri="{FF2B5EF4-FFF2-40B4-BE49-F238E27FC236}">
                        <a16:creationId xmlns:a16="http://schemas.microsoft.com/office/drawing/2014/main" id="{9B1F9D00-EDD4-4A27-F5BA-573869C794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76;p13">
                    <a:extLst>
                      <a:ext uri="{FF2B5EF4-FFF2-40B4-BE49-F238E27FC236}">
                        <a16:creationId xmlns:a16="http://schemas.microsoft.com/office/drawing/2014/main" id="{C11BB2E7-A2E7-C280-AA21-E85921F732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77;p13">
                    <a:extLst>
                      <a:ext uri="{FF2B5EF4-FFF2-40B4-BE49-F238E27FC236}">
                        <a16:creationId xmlns:a16="http://schemas.microsoft.com/office/drawing/2014/main" id="{6D504580-EDEC-2187-6559-784A411B7B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78;p13">
                    <a:extLst>
                      <a:ext uri="{FF2B5EF4-FFF2-40B4-BE49-F238E27FC236}">
                        <a16:creationId xmlns:a16="http://schemas.microsoft.com/office/drawing/2014/main" id="{8A5D1C6D-C71E-0158-C82A-262BA73AF1A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4" name="Google Shape;79;p13">
                  <a:extLst>
                    <a:ext uri="{FF2B5EF4-FFF2-40B4-BE49-F238E27FC236}">
                      <a16:creationId xmlns:a16="http://schemas.microsoft.com/office/drawing/2014/main" id="{6B8403E3-B9DE-B126-0702-114B25547BB8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1" name="Google Shape;80;p13">
                    <a:extLst>
                      <a:ext uri="{FF2B5EF4-FFF2-40B4-BE49-F238E27FC236}">
                        <a16:creationId xmlns:a16="http://schemas.microsoft.com/office/drawing/2014/main" id="{5B37FF83-9C66-9F8D-8351-28CCDB5F1755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81;p13">
                    <a:extLst>
                      <a:ext uri="{FF2B5EF4-FFF2-40B4-BE49-F238E27FC236}">
                        <a16:creationId xmlns:a16="http://schemas.microsoft.com/office/drawing/2014/main" id="{2D387419-140B-6F61-13B8-400868955C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82;p13">
                    <a:extLst>
                      <a:ext uri="{FF2B5EF4-FFF2-40B4-BE49-F238E27FC236}">
                        <a16:creationId xmlns:a16="http://schemas.microsoft.com/office/drawing/2014/main" id="{6FAD9F63-F1E0-ADD8-538F-0C1D86564E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83;p13">
                    <a:extLst>
                      <a:ext uri="{FF2B5EF4-FFF2-40B4-BE49-F238E27FC236}">
                        <a16:creationId xmlns:a16="http://schemas.microsoft.com/office/drawing/2014/main" id="{F4556AE8-E2F9-6C88-30F6-6081171DA1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84;p13">
                    <a:extLst>
                      <a:ext uri="{FF2B5EF4-FFF2-40B4-BE49-F238E27FC236}">
                        <a16:creationId xmlns:a16="http://schemas.microsoft.com/office/drawing/2014/main" id="{28DD93D4-5550-468B-8249-33E9883131E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5" name="Google Shape;85;p13">
                  <a:extLst>
                    <a:ext uri="{FF2B5EF4-FFF2-40B4-BE49-F238E27FC236}">
                      <a16:creationId xmlns:a16="http://schemas.microsoft.com/office/drawing/2014/main" id="{AD40BD60-D5EA-2529-84CA-ADDE5744A55E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06" name="Google Shape;86;p13">
                    <a:extLst>
                      <a:ext uri="{FF2B5EF4-FFF2-40B4-BE49-F238E27FC236}">
                        <a16:creationId xmlns:a16="http://schemas.microsoft.com/office/drawing/2014/main" id="{B314E45C-C0BC-D348-D646-2B8C0009564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87;p13">
                    <a:extLst>
                      <a:ext uri="{FF2B5EF4-FFF2-40B4-BE49-F238E27FC236}">
                        <a16:creationId xmlns:a16="http://schemas.microsoft.com/office/drawing/2014/main" id="{47784358-6E1C-FCBB-D595-1582B025075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88;p13">
                    <a:extLst>
                      <a:ext uri="{FF2B5EF4-FFF2-40B4-BE49-F238E27FC236}">
                        <a16:creationId xmlns:a16="http://schemas.microsoft.com/office/drawing/2014/main" id="{03A4F0DD-1880-AFCC-7CAC-53DE92362F8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89;p13">
                    <a:extLst>
                      <a:ext uri="{FF2B5EF4-FFF2-40B4-BE49-F238E27FC236}">
                        <a16:creationId xmlns:a16="http://schemas.microsoft.com/office/drawing/2014/main" id="{FC6CC758-6E18-12D9-CE78-A1DA023E8491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90;p13">
                    <a:extLst>
                      <a:ext uri="{FF2B5EF4-FFF2-40B4-BE49-F238E27FC236}">
                        <a16:creationId xmlns:a16="http://schemas.microsoft.com/office/drawing/2014/main" id="{571AD9D5-C593-DD25-480F-04DD5975CF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0" name="Google Shape;91;p13">
                <a:extLst>
                  <a:ext uri="{FF2B5EF4-FFF2-40B4-BE49-F238E27FC236}">
                    <a16:creationId xmlns:a16="http://schemas.microsoft.com/office/drawing/2014/main" id="{80C0EB3C-F0E3-0879-E93C-2C115D9748E6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71" name="Google Shape;92;p13">
                  <a:extLst>
                    <a:ext uri="{FF2B5EF4-FFF2-40B4-BE49-F238E27FC236}">
                      <a16:creationId xmlns:a16="http://schemas.microsoft.com/office/drawing/2014/main" id="{BEA7003D-4BB4-39DF-8DEF-63B5CFA9EAEF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6" name="Google Shape;93;p13">
                    <a:extLst>
                      <a:ext uri="{FF2B5EF4-FFF2-40B4-BE49-F238E27FC236}">
                        <a16:creationId xmlns:a16="http://schemas.microsoft.com/office/drawing/2014/main" id="{ADAC6CE2-3434-6BEB-33DD-081475F7BC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4;p13">
                    <a:extLst>
                      <a:ext uri="{FF2B5EF4-FFF2-40B4-BE49-F238E27FC236}">
                        <a16:creationId xmlns:a16="http://schemas.microsoft.com/office/drawing/2014/main" id="{A3493909-ACBC-1E35-415C-834E4423A2D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5;p13">
                    <a:extLst>
                      <a:ext uri="{FF2B5EF4-FFF2-40B4-BE49-F238E27FC236}">
                        <a16:creationId xmlns:a16="http://schemas.microsoft.com/office/drawing/2014/main" id="{E46836FA-BE7B-0206-FEEC-10BC4671B9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6;p13">
                    <a:extLst>
                      <a:ext uri="{FF2B5EF4-FFF2-40B4-BE49-F238E27FC236}">
                        <a16:creationId xmlns:a16="http://schemas.microsoft.com/office/drawing/2014/main" id="{25483252-7B5D-EF29-F8B4-422B3498A5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97;p13">
                    <a:extLst>
                      <a:ext uri="{FF2B5EF4-FFF2-40B4-BE49-F238E27FC236}">
                        <a16:creationId xmlns:a16="http://schemas.microsoft.com/office/drawing/2014/main" id="{5E0E27BE-CE66-2AC3-0DB0-E0B570BBCC3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2" name="Google Shape;98;p13">
                  <a:extLst>
                    <a:ext uri="{FF2B5EF4-FFF2-40B4-BE49-F238E27FC236}">
                      <a16:creationId xmlns:a16="http://schemas.microsoft.com/office/drawing/2014/main" id="{1C3693ED-92DA-CC25-C7EA-0392FD4C2DB0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1" name="Google Shape;99;p13">
                    <a:extLst>
                      <a:ext uri="{FF2B5EF4-FFF2-40B4-BE49-F238E27FC236}">
                        <a16:creationId xmlns:a16="http://schemas.microsoft.com/office/drawing/2014/main" id="{89BEA943-71DB-A161-76F7-2116767905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00;p13">
                    <a:extLst>
                      <a:ext uri="{FF2B5EF4-FFF2-40B4-BE49-F238E27FC236}">
                        <a16:creationId xmlns:a16="http://schemas.microsoft.com/office/drawing/2014/main" id="{83A6AE61-EA14-6269-CFBE-44FC40717620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01;p13">
                    <a:extLst>
                      <a:ext uri="{FF2B5EF4-FFF2-40B4-BE49-F238E27FC236}">
                        <a16:creationId xmlns:a16="http://schemas.microsoft.com/office/drawing/2014/main" id="{ACF5A8A1-AD9A-1B3B-94CB-067910194AE4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02;p13">
                    <a:extLst>
                      <a:ext uri="{FF2B5EF4-FFF2-40B4-BE49-F238E27FC236}">
                        <a16:creationId xmlns:a16="http://schemas.microsoft.com/office/drawing/2014/main" id="{F437F0B1-87C8-5E8A-41D9-66E4CF43609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03;p13">
                    <a:extLst>
                      <a:ext uri="{FF2B5EF4-FFF2-40B4-BE49-F238E27FC236}">
                        <a16:creationId xmlns:a16="http://schemas.microsoft.com/office/drawing/2014/main" id="{798C44DC-87F1-C6B0-E62B-23D63299C6A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" name="Google Shape;104;p13">
                  <a:extLst>
                    <a:ext uri="{FF2B5EF4-FFF2-40B4-BE49-F238E27FC236}">
                      <a16:creationId xmlns:a16="http://schemas.microsoft.com/office/drawing/2014/main" id="{26A64B8B-0D8B-6B3E-0805-026E2CA6D855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6" name="Google Shape;105;p13">
                    <a:extLst>
                      <a:ext uri="{FF2B5EF4-FFF2-40B4-BE49-F238E27FC236}">
                        <a16:creationId xmlns:a16="http://schemas.microsoft.com/office/drawing/2014/main" id="{1856904C-B47A-2941-A883-4899EC03187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06;p13">
                    <a:extLst>
                      <a:ext uri="{FF2B5EF4-FFF2-40B4-BE49-F238E27FC236}">
                        <a16:creationId xmlns:a16="http://schemas.microsoft.com/office/drawing/2014/main" id="{FACF2B3A-9E5C-D66B-F94B-47F9CF40B15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07;p13">
                    <a:extLst>
                      <a:ext uri="{FF2B5EF4-FFF2-40B4-BE49-F238E27FC236}">
                        <a16:creationId xmlns:a16="http://schemas.microsoft.com/office/drawing/2014/main" id="{410BD3C0-D43E-6578-F64C-3DA5072A00C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08;p13">
                    <a:extLst>
                      <a:ext uri="{FF2B5EF4-FFF2-40B4-BE49-F238E27FC236}">
                        <a16:creationId xmlns:a16="http://schemas.microsoft.com/office/drawing/2014/main" id="{7C440C3B-36E1-41EF-1647-2A21D2F08B29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09;p13">
                    <a:extLst>
                      <a:ext uri="{FF2B5EF4-FFF2-40B4-BE49-F238E27FC236}">
                        <a16:creationId xmlns:a16="http://schemas.microsoft.com/office/drawing/2014/main" id="{66EB2C6F-0CFF-4FA0-9742-707516EE30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" name="Google Shape;110;p13">
                  <a:extLst>
                    <a:ext uri="{FF2B5EF4-FFF2-40B4-BE49-F238E27FC236}">
                      <a16:creationId xmlns:a16="http://schemas.microsoft.com/office/drawing/2014/main" id="{BD8D8F70-0D13-8E4A-3CE9-319CA25AC11D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1" name="Google Shape;111;p13">
                    <a:extLst>
                      <a:ext uri="{FF2B5EF4-FFF2-40B4-BE49-F238E27FC236}">
                        <a16:creationId xmlns:a16="http://schemas.microsoft.com/office/drawing/2014/main" id="{5BB79441-F097-D2A3-C482-7623CD11701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12;p13">
                    <a:extLst>
                      <a:ext uri="{FF2B5EF4-FFF2-40B4-BE49-F238E27FC236}">
                        <a16:creationId xmlns:a16="http://schemas.microsoft.com/office/drawing/2014/main" id="{81E948A3-B0AA-99CE-8198-9F5F04D85177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13;p13">
                    <a:extLst>
                      <a:ext uri="{FF2B5EF4-FFF2-40B4-BE49-F238E27FC236}">
                        <a16:creationId xmlns:a16="http://schemas.microsoft.com/office/drawing/2014/main" id="{2D105A73-5A30-8543-79E5-1EC00FE57D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14;p13">
                    <a:extLst>
                      <a:ext uri="{FF2B5EF4-FFF2-40B4-BE49-F238E27FC236}">
                        <a16:creationId xmlns:a16="http://schemas.microsoft.com/office/drawing/2014/main" id="{DA2A0CC1-5043-A763-78A3-1DD96DA10B0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15;p13">
                    <a:extLst>
                      <a:ext uri="{FF2B5EF4-FFF2-40B4-BE49-F238E27FC236}">
                        <a16:creationId xmlns:a16="http://schemas.microsoft.com/office/drawing/2014/main" id="{8DA38F1B-9284-44E4-2DCB-2FD35D178E6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" name="Google Shape;116;p13">
                  <a:extLst>
                    <a:ext uri="{FF2B5EF4-FFF2-40B4-BE49-F238E27FC236}">
                      <a16:creationId xmlns:a16="http://schemas.microsoft.com/office/drawing/2014/main" id="{583B7A4E-D10C-4367-20F2-09E8A464E490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76" name="Google Shape;117;p13">
                    <a:extLst>
                      <a:ext uri="{FF2B5EF4-FFF2-40B4-BE49-F238E27FC236}">
                        <a16:creationId xmlns:a16="http://schemas.microsoft.com/office/drawing/2014/main" id="{EBB0A2D2-B943-7341-B9A2-AF1B0D3328B2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18;p13">
                    <a:extLst>
                      <a:ext uri="{FF2B5EF4-FFF2-40B4-BE49-F238E27FC236}">
                        <a16:creationId xmlns:a16="http://schemas.microsoft.com/office/drawing/2014/main" id="{332BDB37-4EE2-C782-29CB-A587DD4C5F2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19;p13">
                    <a:extLst>
                      <a:ext uri="{FF2B5EF4-FFF2-40B4-BE49-F238E27FC236}">
                        <a16:creationId xmlns:a16="http://schemas.microsoft.com/office/drawing/2014/main" id="{6EFA4A48-C9BF-AB46-4A5A-10E93DF7F07D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20;p13">
                    <a:extLst>
                      <a:ext uri="{FF2B5EF4-FFF2-40B4-BE49-F238E27FC236}">
                        <a16:creationId xmlns:a16="http://schemas.microsoft.com/office/drawing/2014/main" id="{2F008515-1A17-2A4B-F801-11E92A7FCB4C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21;p13">
                    <a:extLst>
                      <a:ext uri="{FF2B5EF4-FFF2-40B4-BE49-F238E27FC236}">
                        <a16:creationId xmlns:a16="http://schemas.microsoft.com/office/drawing/2014/main" id="{A7BE92A2-4234-E4EB-75BF-575154B245F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" name="Google Shape;123;p13">
              <a:extLst>
                <a:ext uri="{FF2B5EF4-FFF2-40B4-BE49-F238E27FC236}">
                  <a16:creationId xmlns:a16="http://schemas.microsoft.com/office/drawing/2014/main" id="{E38B73A2-52CB-8140-628D-F0EC6DF9655A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39" name="Google Shape;124;p13">
                <a:extLst>
                  <a:ext uri="{FF2B5EF4-FFF2-40B4-BE49-F238E27FC236}">
                    <a16:creationId xmlns:a16="http://schemas.microsoft.com/office/drawing/2014/main" id="{477D5B81-A240-CC0C-7990-2625F9A1753B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64" name="Google Shape;125;p13">
                  <a:extLst>
                    <a:ext uri="{FF2B5EF4-FFF2-40B4-BE49-F238E27FC236}">
                      <a16:creationId xmlns:a16="http://schemas.microsoft.com/office/drawing/2014/main" id="{8AED85EE-BFE7-39FB-63D1-C1302A2ABC5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26;p13">
                  <a:extLst>
                    <a:ext uri="{FF2B5EF4-FFF2-40B4-BE49-F238E27FC236}">
                      <a16:creationId xmlns:a16="http://schemas.microsoft.com/office/drawing/2014/main" id="{2FF078C4-6ADA-4206-0C77-591350928AE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27;p13">
                  <a:extLst>
                    <a:ext uri="{FF2B5EF4-FFF2-40B4-BE49-F238E27FC236}">
                      <a16:creationId xmlns:a16="http://schemas.microsoft.com/office/drawing/2014/main" id="{66AD1390-A4C5-CE41-C021-211EBE7A052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28;p13">
                  <a:extLst>
                    <a:ext uri="{FF2B5EF4-FFF2-40B4-BE49-F238E27FC236}">
                      <a16:creationId xmlns:a16="http://schemas.microsoft.com/office/drawing/2014/main" id="{04778BED-47A2-64FE-C384-2CE94BD700E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29;p13">
                  <a:extLst>
                    <a:ext uri="{FF2B5EF4-FFF2-40B4-BE49-F238E27FC236}">
                      <a16:creationId xmlns:a16="http://schemas.microsoft.com/office/drawing/2014/main" id="{63403A15-D624-A858-48AF-67EFB737F6F9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" name="Google Shape;130;p13">
                <a:extLst>
                  <a:ext uri="{FF2B5EF4-FFF2-40B4-BE49-F238E27FC236}">
                    <a16:creationId xmlns:a16="http://schemas.microsoft.com/office/drawing/2014/main" id="{A5CDD117-079A-A8F7-96D1-C0AD606FCCD6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9" name="Google Shape;131;p13">
                  <a:extLst>
                    <a:ext uri="{FF2B5EF4-FFF2-40B4-BE49-F238E27FC236}">
                      <a16:creationId xmlns:a16="http://schemas.microsoft.com/office/drawing/2014/main" id="{74F5367F-459F-2B46-ED48-6C2ECFF3527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2;p13">
                  <a:extLst>
                    <a:ext uri="{FF2B5EF4-FFF2-40B4-BE49-F238E27FC236}">
                      <a16:creationId xmlns:a16="http://schemas.microsoft.com/office/drawing/2014/main" id="{8B48436F-96A3-07D6-78D7-C6BD8692FFA4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3;p13">
                  <a:extLst>
                    <a:ext uri="{FF2B5EF4-FFF2-40B4-BE49-F238E27FC236}">
                      <a16:creationId xmlns:a16="http://schemas.microsoft.com/office/drawing/2014/main" id="{94DFB8CC-9491-86B8-4872-8C736A7B26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4;p13">
                  <a:extLst>
                    <a:ext uri="{FF2B5EF4-FFF2-40B4-BE49-F238E27FC236}">
                      <a16:creationId xmlns:a16="http://schemas.microsoft.com/office/drawing/2014/main" id="{6D37BD9A-532D-3664-15EA-A403CAFFE56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5;p13">
                  <a:extLst>
                    <a:ext uri="{FF2B5EF4-FFF2-40B4-BE49-F238E27FC236}">
                      <a16:creationId xmlns:a16="http://schemas.microsoft.com/office/drawing/2014/main" id="{A86D306F-AB76-186C-1B69-213DDBC49A9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136;p13">
                <a:extLst>
                  <a:ext uri="{FF2B5EF4-FFF2-40B4-BE49-F238E27FC236}">
                    <a16:creationId xmlns:a16="http://schemas.microsoft.com/office/drawing/2014/main" id="{B248C25A-AC8F-E527-B146-877B0CF6B6D7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4" name="Google Shape;137;p13">
                  <a:extLst>
                    <a:ext uri="{FF2B5EF4-FFF2-40B4-BE49-F238E27FC236}">
                      <a16:creationId xmlns:a16="http://schemas.microsoft.com/office/drawing/2014/main" id="{29025032-7F22-B528-903E-9FCFCE3C87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8;p13">
                  <a:extLst>
                    <a:ext uri="{FF2B5EF4-FFF2-40B4-BE49-F238E27FC236}">
                      <a16:creationId xmlns:a16="http://schemas.microsoft.com/office/drawing/2014/main" id="{3B915EFA-230F-FF1A-7B9B-A4C7B7C081A3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9;p13">
                  <a:extLst>
                    <a:ext uri="{FF2B5EF4-FFF2-40B4-BE49-F238E27FC236}">
                      <a16:creationId xmlns:a16="http://schemas.microsoft.com/office/drawing/2014/main" id="{F424F6BF-6DBB-CAED-EDE7-4014E83909B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0;p13">
                  <a:extLst>
                    <a:ext uri="{FF2B5EF4-FFF2-40B4-BE49-F238E27FC236}">
                      <a16:creationId xmlns:a16="http://schemas.microsoft.com/office/drawing/2014/main" id="{FF970D00-CDB6-C463-C1B8-C9808970E15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1;p13">
                  <a:extLst>
                    <a:ext uri="{FF2B5EF4-FFF2-40B4-BE49-F238E27FC236}">
                      <a16:creationId xmlns:a16="http://schemas.microsoft.com/office/drawing/2014/main" id="{846CA71E-037A-4225-2D4B-9DB92A6554D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142;p13">
                <a:extLst>
                  <a:ext uri="{FF2B5EF4-FFF2-40B4-BE49-F238E27FC236}">
                    <a16:creationId xmlns:a16="http://schemas.microsoft.com/office/drawing/2014/main" id="{7CCD18B3-C09E-BF60-11CC-7A98D66D1F81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9" name="Google Shape;143;p13">
                  <a:extLst>
                    <a:ext uri="{FF2B5EF4-FFF2-40B4-BE49-F238E27FC236}">
                      <a16:creationId xmlns:a16="http://schemas.microsoft.com/office/drawing/2014/main" id="{223C9121-EA15-9E38-6F87-B9CCC701871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4;p13">
                  <a:extLst>
                    <a:ext uri="{FF2B5EF4-FFF2-40B4-BE49-F238E27FC236}">
                      <a16:creationId xmlns:a16="http://schemas.microsoft.com/office/drawing/2014/main" id="{CA285D53-797B-B3C2-DB99-22AF17728C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5;p13">
                  <a:extLst>
                    <a:ext uri="{FF2B5EF4-FFF2-40B4-BE49-F238E27FC236}">
                      <a16:creationId xmlns:a16="http://schemas.microsoft.com/office/drawing/2014/main" id="{50E2E05A-AFB9-EBFF-DAF5-647700D91B0C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6;p13">
                  <a:extLst>
                    <a:ext uri="{FF2B5EF4-FFF2-40B4-BE49-F238E27FC236}">
                      <a16:creationId xmlns:a16="http://schemas.microsoft.com/office/drawing/2014/main" id="{BC683495-31B5-CE2C-0BE9-91145A1C3090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7;p13">
                  <a:extLst>
                    <a:ext uri="{FF2B5EF4-FFF2-40B4-BE49-F238E27FC236}">
                      <a16:creationId xmlns:a16="http://schemas.microsoft.com/office/drawing/2014/main" id="{13E38B49-E7EA-89ED-B345-AC7E6AEB1F7A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148;p13">
                <a:extLst>
                  <a:ext uri="{FF2B5EF4-FFF2-40B4-BE49-F238E27FC236}">
                    <a16:creationId xmlns:a16="http://schemas.microsoft.com/office/drawing/2014/main" id="{F2AF5687-8E25-66FC-3A68-8943E8499E9D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4" name="Google Shape;149;p13">
                  <a:extLst>
                    <a:ext uri="{FF2B5EF4-FFF2-40B4-BE49-F238E27FC236}">
                      <a16:creationId xmlns:a16="http://schemas.microsoft.com/office/drawing/2014/main" id="{85F1DF7D-0A4E-BFCB-47EF-E50C0A525C1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150;p13">
                  <a:extLst>
                    <a:ext uri="{FF2B5EF4-FFF2-40B4-BE49-F238E27FC236}">
                      <a16:creationId xmlns:a16="http://schemas.microsoft.com/office/drawing/2014/main" id="{A1920978-E906-A95E-F904-B0502F66B52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1;p13">
                  <a:extLst>
                    <a:ext uri="{FF2B5EF4-FFF2-40B4-BE49-F238E27FC236}">
                      <a16:creationId xmlns:a16="http://schemas.microsoft.com/office/drawing/2014/main" id="{090F654D-D1CA-AA92-AD7B-8CBFE19566A3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2;p13">
                  <a:extLst>
                    <a:ext uri="{FF2B5EF4-FFF2-40B4-BE49-F238E27FC236}">
                      <a16:creationId xmlns:a16="http://schemas.microsoft.com/office/drawing/2014/main" id="{E39C28CA-DFC8-CA02-0DD2-576E780DE49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3;p13">
                  <a:extLst>
                    <a:ext uri="{FF2B5EF4-FFF2-40B4-BE49-F238E27FC236}">
                      <a16:creationId xmlns:a16="http://schemas.microsoft.com/office/drawing/2014/main" id="{7817B736-782F-38FD-615E-FAF902B58F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4;p13">
              <a:extLst>
                <a:ext uri="{FF2B5EF4-FFF2-40B4-BE49-F238E27FC236}">
                  <a16:creationId xmlns:a16="http://schemas.microsoft.com/office/drawing/2014/main" id="{40B259AF-E1C0-8EAF-85BE-304511893FEE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9" name="Google Shape;155;p13">
                <a:extLst>
                  <a:ext uri="{FF2B5EF4-FFF2-40B4-BE49-F238E27FC236}">
                    <a16:creationId xmlns:a16="http://schemas.microsoft.com/office/drawing/2014/main" id="{F07C9231-308D-2F18-0210-877F18089DA0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34" name="Google Shape;156;p13">
                  <a:extLst>
                    <a:ext uri="{FF2B5EF4-FFF2-40B4-BE49-F238E27FC236}">
                      <a16:creationId xmlns:a16="http://schemas.microsoft.com/office/drawing/2014/main" id="{F0BF91AA-3B17-1A50-1FE6-258F02A2E6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;p13">
                  <a:extLst>
                    <a:ext uri="{FF2B5EF4-FFF2-40B4-BE49-F238E27FC236}">
                      <a16:creationId xmlns:a16="http://schemas.microsoft.com/office/drawing/2014/main" id="{B3277CB2-6176-F357-D474-0908ACE373F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;p13">
                  <a:extLst>
                    <a:ext uri="{FF2B5EF4-FFF2-40B4-BE49-F238E27FC236}">
                      <a16:creationId xmlns:a16="http://schemas.microsoft.com/office/drawing/2014/main" id="{810A6E75-D4FD-9C20-2D12-A8E61BFD429D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9;p13">
                  <a:extLst>
                    <a:ext uri="{FF2B5EF4-FFF2-40B4-BE49-F238E27FC236}">
                      <a16:creationId xmlns:a16="http://schemas.microsoft.com/office/drawing/2014/main" id="{E8DE1EB9-63B2-AE44-B79A-7426F5C3A3B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60;p13">
                  <a:extLst>
                    <a:ext uri="{FF2B5EF4-FFF2-40B4-BE49-F238E27FC236}">
                      <a16:creationId xmlns:a16="http://schemas.microsoft.com/office/drawing/2014/main" id="{1C56EBD2-06FC-05F3-C157-053F15EB3C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161;p13">
                <a:extLst>
                  <a:ext uri="{FF2B5EF4-FFF2-40B4-BE49-F238E27FC236}">
                    <a16:creationId xmlns:a16="http://schemas.microsoft.com/office/drawing/2014/main" id="{E0E6D1E5-3EA4-50BF-2CD0-2F5944D84645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9" name="Google Shape;162;p13">
                  <a:extLst>
                    <a:ext uri="{FF2B5EF4-FFF2-40B4-BE49-F238E27FC236}">
                      <a16:creationId xmlns:a16="http://schemas.microsoft.com/office/drawing/2014/main" id="{12E43F1A-FD12-7660-D100-F14077C33D7D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63;p13">
                  <a:extLst>
                    <a:ext uri="{FF2B5EF4-FFF2-40B4-BE49-F238E27FC236}">
                      <a16:creationId xmlns:a16="http://schemas.microsoft.com/office/drawing/2014/main" id="{E873207B-C616-DDF8-DC2B-2636AD7D48D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64;p13">
                  <a:extLst>
                    <a:ext uri="{FF2B5EF4-FFF2-40B4-BE49-F238E27FC236}">
                      <a16:creationId xmlns:a16="http://schemas.microsoft.com/office/drawing/2014/main" id="{2EF7BE11-9570-873C-A14A-F4194383379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65;p13">
                  <a:extLst>
                    <a:ext uri="{FF2B5EF4-FFF2-40B4-BE49-F238E27FC236}">
                      <a16:creationId xmlns:a16="http://schemas.microsoft.com/office/drawing/2014/main" id="{408646F3-39AA-3D20-999C-9E8C8AEEC2ED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66;p13">
                  <a:extLst>
                    <a:ext uri="{FF2B5EF4-FFF2-40B4-BE49-F238E27FC236}">
                      <a16:creationId xmlns:a16="http://schemas.microsoft.com/office/drawing/2014/main" id="{45148FB7-ED44-BFFE-FF29-D6D6351E63C7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167;p13">
                <a:extLst>
                  <a:ext uri="{FF2B5EF4-FFF2-40B4-BE49-F238E27FC236}">
                    <a16:creationId xmlns:a16="http://schemas.microsoft.com/office/drawing/2014/main" id="{EB35CCFE-388E-FA08-4BAD-AC3B040B0E65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4" name="Google Shape;168;p13">
                  <a:extLst>
                    <a:ext uri="{FF2B5EF4-FFF2-40B4-BE49-F238E27FC236}">
                      <a16:creationId xmlns:a16="http://schemas.microsoft.com/office/drawing/2014/main" id="{DF057C31-9327-209E-862B-1ED91C7E8C9A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69;p13">
                  <a:extLst>
                    <a:ext uri="{FF2B5EF4-FFF2-40B4-BE49-F238E27FC236}">
                      <a16:creationId xmlns:a16="http://schemas.microsoft.com/office/drawing/2014/main" id="{3939E878-09B2-5B60-0BE3-49419384EBB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70;p13">
                  <a:extLst>
                    <a:ext uri="{FF2B5EF4-FFF2-40B4-BE49-F238E27FC236}">
                      <a16:creationId xmlns:a16="http://schemas.microsoft.com/office/drawing/2014/main" id="{3544CE64-A0E3-C020-FFD8-4F8B996BDF8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71;p13">
                  <a:extLst>
                    <a:ext uri="{FF2B5EF4-FFF2-40B4-BE49-F238E27FC236}">
                      <a16:creationId xmlns:a16="http://schemas.microsoft.com/office/drawing/2014/main" id="{64055EFB-FBB7-FF6C-1B36-9681A87111A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72;p13">
                  <a:extLst>
                    <a:ext uri="{FF2B5EF4-FFF2-40B4-BE49-F238E27FC236}">
                      <a16:creationId xmlns:a16="http://schemas.microsoft.com/office/drawing/2014/main" id="{5E85E2EC-FBCE-522A-AAD2-B13E86522A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" name="Google Shape;173;p13">
                <a:extLst>
                  <a:ext uri="{FF2B5EF4-FFF2-40B4-BE49-F238E27FC236}">
                    <a16:creationId xmlns:a16="http://schemas.microsoft.com/office/drawing/2014/main" id="{AFC1A76A-28D8-7C52-5D33-9145DF394A20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" name="Google Shape;174;p13">
                  <a:extLst>
                    <a:ext uri="{FF2B5EF4-FFF2-40B4-BE49-F238E27FC236}">
                      <a16:creationId xmlns:a16="http://schemas.microsoft.com/office/drawing/2014/main" id="{1C21E911-46A4-4047-9EF2-EF849AD821C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75;p13">
                  <a:extLst>
                    <a:ext uri="{FF2B5EF4-FFF2-40B4-BE49-F238E27FC236}">
                      <a16:creationId xmlns:a16="http://schemas.microsoft.com/office/drawing/2014/main" id="{FE800C4A-EF23-3455-9E0B-908ED5E6AF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76;p13">
                  <a:extLst>
                    <a:ext uri="{FF2B5EF4-FFF2-40B4-BE49-F238E27FC236}">
                      <a16:creationId xmlns:a16="http://schemas.microsoft.com/office/drawing/2014/main" id="{74D24767-3328-8A57-D8EF-984CC24BA85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7;p13">
                  <a:extLst>
                    <a:ext uri="{FF2B5EF4-FFF2-40B4-BE49-F238E27FC236}">
                      <a16:creationId xmlns:a16="http://schemas.microsoft.com/office/drawing/2014/main" id="{B7254950-3B97-9A7D-27D6-CF6C81A40CAB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8;p13">
                  <a:extLst>
                    <a:ext uri="{FF2B5EF4-FFF2-40B4-BE49-F238E27FC236}">
                      <a16:creationId xmlns:a16="http://schemas.microsoft.com/office/drawing/2014/main" id="{80B0E9D3-BF8F-9479-92A3-EBA090A73B7D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79;p13">
                <a:extLst>
                  <a:ext uri="{FF2B5EF4-FFF2-40B4-BE49-F238E27FC236}">
                    <a16:creationId xmlns:a16="http://schemas.microsoft.com/office/drawing/2014/main" id="{77D18005-B564-EA96-5ADF-4760CBC814B3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" name="Google Shape;180;p13">
                  <a:extLst>
                    <a:ext uri="{FF2B5EF4-FFF2-40B4-BE49-F238E27FC236}">
                      <a16:creationId xmlns:a16="http://schemas.microsoft.com/office/drawing/2014/main" id="{BF3C211D-F561-92BF-AFCA-A54951D6AA4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81;p13">
                  <a:extLst>
                    <a:ext uri="{FF2B5EF4-FFF2-40B4-BE49-F238E27FC236}">
                      <a16:creationId xmlns:a16="http://schemas.microsoft.com/office/drawing/2014/main" id="{AE3B4493-CB5E-7D1C-C109-8005FCBE0A1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82;p13">
                  <a:extLst>
                    <a:ext uri="{FF2B5EF4-FFF2-40B4-BE49-F238E27FC236}">
                      <a16:creationId xmlns:a16="http://schemas.microsoft.com/office/drawing/2014/main" id="{5171734E-DB71-D870-5A6E-EECC50EF8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83;p13">
                  <a:extLst>
                    <a:ext uri="{FF2B5EF4-FFF2-40B4-BE49-F238E27FC236}">
                      <a16:creationId xmlns:a16="http://schemas.microsoft.com/office/drawing/2014/main" id="{5746653C-A1D6-B929-6063-B988042C4AE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4;p13">
                  <a:extLst>
                    <a:ext uri="{FF2B5EF4-FFF2-40B4-BE49-F238E27FC236}">
                      <a16:creationId xmlns:a16="http://schemas.microsoft.com/office/drawing/2014/main" id="{AF34813C-2AF5-1728-7B1D-235641C1C40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57DA043-5537-794A-6A39-B6E0D2F3F671}"/>
              </a:ext>
            </a:extLst>
          </p:cNvPr>
          <p:cNvGrpSpPr/>
          <p:nvPr/>
        </p:nvGrpSpPr>
        <p:grpSpPr>
          <a:xfrm rot="10800000">
            <a:off x="9167868" y="5558576"/>
            <a:ext cx="3268360" cy="2681663"/>
            <a:chOff x="7357955" y="-1102285"/>
            <a:chExt cx="3268360" cy="2681663"/>
          </a:xfrm>
        </p:grpSpPr>
        <p:sp>
          <p:nvSpPr>
            <p:cNvPr id="132" name="Google Shape;185;p13">
              <a:extLst>
                <a:ext uri="{FF2B5EF4-FFF2-40B4-BE49-F238E27FC236}">
                  <a16:creationId xmlns:a16="http://schemas.microsoft.com/office/drawing/2014/main" id="{7DA86A54-A964-093F-E3AC-2E4213C2C592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86;p13">
              <a:extLst>
                <a:ext uri="{FF2B5EF4-FFF2-40B4-BE49-F238E27FC236}">
                  <a16:creationId xmlns:a16="http://schemas.microsoft.com/office/drawing/2014/main" id="{350C7FF9-7E3E-CB67-A1FA-1B58A95E559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B7E34F1-4F7C-3C78-ADF2-C4CAFFA383B7}"/>
              </a:ext>
            </a:extLst>
          </p:cNvPr>
          <p:cNvGrpSpPr/>
          <p:nvPr/>
        </p:nvGrpSpPr>
        <p:grpSpPr>
          <a:xfrm rot="10800000">
            <a:off x="76178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136" name="Google Shape;59;p13">
              <a:extLst>
                <a:ext uri="{FF2B5EF4-FFF2-40B4-BE49-F238E27FC236}">
                  <a16:creationId xmlns:a16="http://schemas.microsoft.com/office/drawing/2014/main" id="{42F808B1-D7E3-B822-79A9-418401BF693F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199" name="Google Shape;60;p13">
                <a:extLst>
                  <a:ext uri="{FF2B5EF4-FFF2-40B4-BE49-F238E27FC236}">
                    <a16:creationId xmlns:a16="http://schemas.microsoft.com/office/drawing/2014/main" id="{1419F595-AB9C-11AF-B10A-C571A8FED878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231" name="Google Shape;61;p13">
                  <a:extLst>
                    <a:ext uri="{FF2B5EF4-FFF2-40B4-BE49-F238E27FC236}">
                      <a16:creationId xmlns:a16="http://schemas.microsoft.com/office/drawing/2014/main" id="{BD7A4E2F-E418-C3DE-AF3A-039B302559E7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6" name="Google Shape;62;p13">
                    <a:extLst>
                      <a:ext uri="{FF2B5EF4-FFF2-40B4-BE49-F238E27FC236}">
                        <a16:creationId xmlns:a16="http://schemas.microsoft.com/office/drawing/2014/main" id="{1273E5D4-28B7-EC56-C90B-936F71F4CC9B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63;p13">
                    <a:extLst>
                      <a:ext uri="{FF2B5EF4-FFF2-40B4-BE49-F238E27FC236}">
                        <a16:creationId xmlns:a16="http://schemas.microsoft.com/office/drawing/2014/main" id="{12E39DF8-AB57-D259-689B-EA98FFF888A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64;p13">
                    <a:extLst>
                      <a:ext uri="{FF2B5EF4-FFF2-40B4-BE49-F238E27FC236}">
                        <a16:creationId xmlns:a16="http://schemas.microsoft.com/office/drawing/2014/main" id="{6793EA1C-107C-5E75-64A3-14E9039273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65;p13">
                    <a:extLst>
                      <a:ext uri="{FF2B5EF4-FFF2-40B4-BE49-F238E27FC236}">
                        <a16:creationId xmlns:a16="http://schemas.microsoft.com/office/drawing/2014/main" id="{AF1B5B83-C1BC-E6A4-9D34-222EA13D7F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66;p13">
                    <a:extLst>
                      <a:ext uri="{FF2B5EF4-FFF2-40B4-BE49-F238E27FC236}">
                        <a16:creationId xmlns:a16="http://schemas.microsoft.com/office/drawing/2014/main" id="{0B3A33A5-7FAB-0D03-A989-3F59F9495C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" name="Google Shape;67;p13">
                  <a:extLst>
                    <a:ext uri="{FF2B5EF4-FFF2-40B4-BE49-F238E27FC236}">
                      <a16:creationId xmlns:a16="http://schemas.microsoft.com/office/drawing/2014/main" id="{6932849E-5384-9C3A-814E-506720248B3B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1" name="Google Shape;68;p13">
                    <a:extLst>
                      <a:ext uri="{FF2B5EF4-FFF2-40B4-BE49-F238E27FC236}">
                        <a16:creationId xmlns:a16="http://schemas.microsoft.com/office/drawing/2014/main" id="{0793AFB5-7628-2B8C-BB12-A8E0CCCA7C2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69;p13">
                    <a:extLst>
                      <a:ext uri="{FF2B5EF4-FFF2-40B4-BE49-F238E27FC236}">
                        <a16:creationId xmlns:a16="http://schemas.microsoft.com/office/drawing/2014/main" id="{AAD2C013-86F5-D40B-2E99-06A618AF4E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70;p13">
                    <a:extLst>
                      <a:ext uri="{FF2B5EF4-FFF2-40B4-BE49-F238E27FC236}">
                        <a16:creationId xmlns:a16="http://schemas.microsoft.com/office/drawing/2014/main" id="{4B0B7EC2-7D51-FBCC-71DC-03E86D3D5B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71;p13">
                    <a:extLst>
                      <a:ext uri="{FF2B5EF4-FFF2-40B4-BE49-F238E27FC236}">
                        <a16:creationId xmlns:a16="http://schemas.microsoft.com/office/drawing/2014/main" id="{7EDD121A-3F4F-92F1-752F-2E3DCBA485F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72;p13">
                    <a:extLst>
                      <a:ext uri="{FF2B5EF4-FFF2-40B4-BE49-F238E27FC236}">
                        <a16:creationId xmlns:a16="http://schemas.microsoft.com/office/drawing/2014/main" id="{709719BE-946F-DD00-3439-3EE99F23AFD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" name="Google Shape;73;p13">
                  <a:extLst>
                    <a:ext uri="{FF2B5EF4-FFF2-40B4-BE49-F238E27FC236}">
                      <a16:creationId xmlns:a16="http://schemas.microsoft.com/office/drawing/2014/main" id="{8A2F2884-EE39-1168-4669-609D01154612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6" name="Google Shape;74;p13">
                    <a:extLst>
                      <a:ext uri="{FF2B5EF4-FFF2-40B4-BE49-F238E27FC236}">
                        <a16:creationId xmlns:a16="http://schemas.microsoft.com/office/drawing/2014/main" id="{79D39296-A68C-0E24-7C11-14500175B1ED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75;p13">
                    <a:extLst>
                      <a:ext uri="{FF2B5EF4-FFF2-40B4-BE49-F238E27FC236}">
                        <a16:creationId xmlns:a16="http://schemas.microsoft.com/office/drawing/2014/main" id="{2C09A3E1-FB41-F822-FAFD-683821DB7998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76;p13">
                    <a:extLst>
                      <a:ext uri="{FF2B5EF4-FFF2-40B4-BE49-F238E27FC236}">
                        <a16:creationId xmlns:a16="http://schemas.microsoft.com/office/drawing/2014/main" id="{4594D283-6D9F-67FE-264F-4965186706E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77;p13">
                    <a:extLst>
                      <a:ext uri="{FF2B5EF4-FFF2-40B4-BE49-F238E27FC236}">
                        <a16:creationId xmlns:a16="http://schemas.microsoft.com/office/drawing/2014/main" id="{30652D9C-D962-6412-A88C-BC3A39D40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78;p13">
                    <a:extLst>
                      <a:ext uri="{FF2B5EF4-FFF2-40B4-BE49-F238E27FC236}">
                        <a16:creationId xmlns:a16="http://schemas.microsoft.com/office/drawing/2014/main" id="{28762413-4519-93A7-8D07-12DCDB9325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4" name="Google Shape;79;p13">
                  <a:extLst>
                    <a:ext uri="{FF2B5EF4-FFF2-40B4-BE49-F238E27FC236}">
                      <a16:creationId xmlns:a16="http://schemas.microsoft.com/office/drawing/2014/main" id="{08F4DD4C-E8AE-B26C-AAE6-66255BD39754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1" name="Google Shape;80;p13">
                    <a:extLst>
                      <a:ext uri="{FF2B5EF4-FFF2-40B4-BE49-F238E27FC236}">
                        <a16:creationId xmlns:a16="http://schemas.microsoft.com/office/drawing/2014/main" id="{729CBFA2-34F2-B901-F0E0-000EB61251C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81;p13">
                    <a:extLst>
                      <a:ext uri="{FF2B5EF4-FFF2-40B4-BE49-F238E27FC236}">
                        <a16:creationId xmlns:a16="http://schemas.microsoft.com/office/drawing/2014/main" id="{D792BC2E-CD41-6C7C-A1FC-CEFF5A25739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82;p13">
                    <a:extLst>
                      <a:ext uri="{FF2B5EF4-FFF2-40B4-BE49-F238E27FC236}">
                        <a16:creationId xmlns:a16="http://schemas.microsoft.com/office/drawing/2014/main" id="{197BAFC3-B039-3971-72D1-12E21276A2EE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83;p13">
                    <a:extLst>
                      <a:ext uri="{FF2B5EF4-FFF2-40B4-BE49-F238E27FC236}">
                        <a16:creationId xmlns:a16="http://schemas.microsoft.com/office/drawing/2014/main" id="{0E393FEF-D8A8-A14A-A69C-3D80EA4FBBB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84;p13">
                    <a:extLst>
                      <a:ext uri="{FF2B5EF4-FFF2-40B4-BE49-F238E27FC236}">
                        <a16:creationId xmlns:a16="http://schemas.microsoft.com/office/drawing/2014/main" id="{659E4566-79A9-8FCC-1FD7-1746D35A688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5" name="Google Shape;85;p13">
                  <a:extLst>
                    <a:ext uri="{FF2B5EF4-FFF2-40B4-BE49-F238E27FC236}">
                      <a16:creationId xmlns:a16="http://schemas.microsoft.com/office/drawing/2014/main" id="{75A09029-D64F-433C-D7BF-380F262FEAC7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36" name="Google Shape;86;p13">
                    <a:extLst>
                      <a:ext uri="{FF2B5EF4-FFF2-40B4-BE49-F238E27FC236}">
                        <a16:creationId xmlns:a16="http://schemas.microsoft.com/office/drawing/2014/main" id="{973C9B22-E0BC-79BD-AD19-352A21315AE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87;p13">
                    <a:extLst>
                      <a:ext uri="{FF2B5EF4-FFF2-40B4-BE49-F238E27FC236}">
                        <a16:creationId xmlns:a16="http://schemas.microsoft.com/office/drawing/2014/main" id="{2AD7B56A-4549-8C92-43AB-899B02794E8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88;p13">
                    <a:extLst>
                      <a:ext uri="{FF2B5EF4-FFF2-40B4-BE49-F238E27FC236}">
                        <a16:creationId xmlns:a16="http://schemas.microsoft.com/office/drawing/2014/main" id="{226BC55A-4413-7926-2324-13EA25F1D65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89;p13">
                    <a:extLst>
                      <a:ext uri="{FF2B5EF4-FFF2-40B4-BE49-F238E27FC236}">
                        <a16:creationId xmlns:a16="http://schemas.microsoft.com/office/drawing/2014/main" id="{9EA92118-C2E7-5978-19B3-028425608523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90;p13">
                    <a:extLst>
                      <a:ext uri="{FF2B5EF4-FFF2-40B4-BE49-F238E27FC236}">
                        <a16:creationId xmlns:a16="http://schemas.microsoft.com/office/drawing/2014/main" id="{A96C7079-5F01-D620-7493-CE205C06FB7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0" name="Google Shape;91;p13">
                <a:extLst>
                  <a:ext uri="{FF2B5EF4-FFF2-40B4-BE49-F238E27FC236}">
                    <a16:creationId xmlns:a16="http://schemas.microsoft.com/office/drawing/2014/main" id="{18519059-2D7A-6D75-1963-7F49FBA208FE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201" name="Google Shape;92;p13">
                  <a:extLst>
                    <a:ext uri="{FF2B5EF4-FFF2-40B4-BE49-F238E27FC236}">
                      <a16:creationId xmlns:a16="http://schemas.microsoft.com/office/drawing/2014/main" id="{53754EED-E509-6A11-95A2-8756D12771CB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6" name="Google Shape;93;p13">
                    <a:extLst>
                      <a:ext uri="{FF2B5EF4-FFF2-40B4-BE49-F238E27FC236}">
                        <a16:creationId xmlns:a16="http://schemas.microsoft.com/office/drawing/2014/main" id="{2A80E570-C473-CCF9-B8E5-4B8792F532E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94;p13">
                    <a:extLst>
                      <a:ext uri="{FF2B5EF4-FFF2-40B4-BE49-F238E27FC236}">
                        <a16:creationId xmlns:a16="http://schemas.microsoft.com/office/drawing/2014/main" id="{66AF844D-77FE-41B2-9CD7-001786F3F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95;p13">
                    <a:extLst>
                      <a:ext uri="{FF2B5EF4-FFF2-40B4-BE49-F238E27FC236}">
                        <a16:creationId xmlns:a16="http://schemas.microsoft.com/office/drawing/2014/main" id="{9CFE35FF-A7CE-CE5F-7796-8CD78F989F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96;p13">
                    <a:extLst>
                      <a:ext uri="{FF2B5EF4-FFF2-40B4-BE49-F238E27FC236}">
                        <a16:creationId xmlns:a16="http://schemas.microsoft.com/office/drawing/2014/main" id="{9921222E-837E-D76C-CE74-F6981FB79FB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97;p13">
                    <a:extLst>
                      <a:ext uri="{FF2B5EF4-FFF2-40B4-BE49-F238E27FC236}">
                        <a16:creationId xmlns:a16="http://schemas.microsoft.com/office/drawing/2014/main" id="{A47864EA-C5DD-9E94-E3DB-FA10B1AA1C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" name="Google Shape;98;p13">
                  <a:extLst>
                    <a:ext uri="{FF2B5EF4-FFF2-40B4-BE49-F238E27FC236}">
                      <a16:creationId xmlns:a16="http://schemas.microsoft.com/office/drawing/2014/main" id="{CD26D341-AB0F-4B5F-6944-65A650637ABC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1" name="Google Shape;99;p13">
                    <a:extLst>
                      <a:ext uri="{FF2B5EF4-FFF2-40B4-BE49-F238E27FC236}">
                        <a16:creationId xmlns:a16="http://schemas.microsoft.com/office/drawing/2014/main" id="{D5E2BCBC-E674-729E-CBE7-132B7DFBFBBC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100;p13">
                    <a:extLst>
                      <a:ext uri="{FF2B5EF4-FFF2-40B4-BE49-F238E27FC236}">
                        <a16:creationId xmlns:a16="http://schemas.microsoft.com/office/drawing/2014/main" id="{74E11BDF-DCC1-9A0B-D3E5-9F1CF81C535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101;p13">
                    <a:extLst>
                      <a:ext uri="{FF2B5EF4-FFF2-40B4-BE49-F238E27FC236}">
                        <a16:creationId xmlns:a16="http://schemas.microsoft.com/office/drawing/2014/main" id="{8C0BDA14-5337-B5AD-0160-8AF420E0FD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102;p13">
                    <a:extLst>
                      <a:ext uri="{FF2B5EF4-FFF2-40B4-BE49-F238E27FC236}">
                        <a16:creationId xmlns:a16="http://schemas.microsoft.com/office/drawing/2014/main" id="{51847C92-08F7-0965-57E4-08236B7D5CD3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103;p13">
                    <a:extLst>
                      <a:ext uri="{FF2B5EF4-FFF2-40B4-BE49-F238E27FC236}">
                        <a16:creationId xmlns:a16="http://schemas.microsoft.com/office/drawing/2014/main" id="{C66B98AD-7877-A72E-D9AE-6EDBB006B5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" name="Google Shape;104;p13">
                  <a:extLst>
                    <a:ext uri="{FF2B5EF4-FFF2-40B4-BE49-F238E27FC236}">
                      <a16:creationId xmlns:a16="http://schemas.microsoft.com/office/drawing/2014/main" id="{3502E067-7240-9A11-C23C-512B3E4666F3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6" name="Google Shape;105;p13">
                    <a:extLst>
                      <a:ext uri="{FF2B5EF4-FFF2-40B4-BE49-F238E27FC236}">
                        <a16:creationId xmlns:a16="http://schemas.microsoft.com/office/drawing/2014/main" id="{C0250638-FA25-7018-801C-932F3A477ED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106;p13">
                    <a:extLst>
                      <a:ext uri="{FF2B5EF4-FFF2-40B4-BE49-F238E27FC236}">
                        <a16:creationId xmlns:a16="http://schemas.microsoft.com/office/drawing/2014/main" id="{1BF30D7B-B653-A173-442E-8A9FED2BB0F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107;p13">
                    <a:extLst>
                      <a:ext uri="{FF2B5EF4-FFF2-40B4-BE49-F238E27FC236}">
                        <a16:creationId xmlns:a16="http://schemas.microsoft.com/office/drawing/2014/main" id="{52A40593-28D5-2B24-609E-CA1D9B90F70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108;p13">
                    <a:extLst>
                      <a:ext uri="{FF2B5EF4-FFF2-40B4-BE49-F238E27FC236}">
                        <a16:creationId xmlns:a16="http://schemas.microsoft.com/office/drawing/2014/main" id="{7D872BA3-9D5B-85EC-123B-A9E27744E271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109;p13">
                    <a:extLst>
                      <a:ext uri="{FF2B5EF4-FFF2-40B4-BE49-F238E27FC236}">
                        <a16:creationId xmlns:a16="http://schemas.microsoft.com/office/drawing/2014/main" id="{673385FE-5E10-F898-3F50-FE9063FF2E1D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" name="Google Shape;110;p13">
                  <a:extLst>
                    <a:ext uri="{FF2B5EF4-FFF2-40B4-BE49-F238E27FC236}">
                      <a16:creationId xmlns:a16="http://schemas.microsoft.com/office/drawing/2014/main" id="{42F8F09F-1FB4-AE76-DB48-1BA8787D76EE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1" name="Google Shape;111;p13">
                    <a:extLst>
                      <a:ext uri="{FF2B5EF4-FFF2-40B4-BE49-F238E27FC236}">
                        <a16:creationId xmlns:a16="http://schemas.microsoft.com/office/drawing/2014/main" id="{51A12199-6278-3092-E748-742A393AE42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112;p13">
                    <a:extLst>
                      <a:ext uri="{FF2B5EF4-FFF2-40B4-BE49-F238E27FC236}">
                        <a16:creationId xmlns:a16="http://schemas.microsoft.com/office/drawing/2014/main" id="{D8A74CBE-96FE-4BA9-4C5B-B91462CA73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113;p13">
                    <a:extLst>
                      <a:ext uri="{FF2B5EF4-FFF2-40B4-BE49-F238E27FC236}">
                        <a16:creationId xmlns:a16="http://schemas.microsoft.com/office/drawing/2014/main" id="{0DBDFC85-7C98-418A-08FE-7A729F6FCF03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114;p13">
                    <a:extLst>
                      <a:ext uri="{FF2B5EF4-FFF2-40B4-BE49-F238E27FC236}">
                        <a16:creationId xmlns:a16="http://schemas.microsoft.com/office/drawing/2014/main" id="{5C76C9D6-599B-7ABE-779C-0FF4B733C09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115;p13">
                    <a:extLst>
                      <a:ext uri="{FF2B5EF4-FFF2-40B4-BE49-F238E27FC236}">
                        <a16:creationId xmlns:a16="http://schemas.microsoft.com/office/drawing/2014/main" id="{49F9FBB5-AED8-F561-AC47-C72C0C168B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" name="Google Shape;116;p13">
                  <a:extLst>
                    <a:ext uri="{FF2B5EF4-FFF2-40B4-BE49-F238E27FC236}">
                      <a16:creationId xmlns:a16="http://schemas.microsoft.com/office/drawing/2014/main" id="{CA79BDF2-1B73-59C9-C265-BB9556577355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06" name="Google Shape;117;p13">
                    <a:extLst>
                      <a:ext uri="{FF2B5EF4-FFF2-40B4-BE49-F238E27FC236}">
                        <a16:creationId xmlns:a16="http://schemas.microsoft.com/office/drawing/2014/main" id="{46CAEAA7-A752-FC48-5347-386570949BA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118;p13">
                    <a:extLst>
                      <a:ext uri="{FF2B5EF4-FFF2-40B4-BE49-F238E27FC236}">
                        <a16:creationId xmlns:a16="http://schemas.microsoft.com/office/drawing/2014/main" id="{49E0B7F1-F0C4-4F36-443C-8630C9F90E1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119;p13">
                    <a:extLst>
                      <a:ext uri="{FF2B5EF4-FFF2-40B4-BE49-F238E27FC236}">
                        <a16:creationId xmlns:a16="http://schemas.microsoft.com/office/drawing/2014/main" id="{1B6BFF49-191E-F216-13BF-75739A08C62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120;p13">
                    <a:extLst>
                      <a:ext uri="{FF2B5EF4-FFF2-40B4-BE49-F238E27FC236}">
                        <a16:creationId xmlns:a16="http://schemas.microsoft.com/office/drawing/2014/main" id="{EC2EB09C-737C-02AB-ABC4-ABE9350933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121;p13">
                    <a:extLst>
                      <a:ext uri="{FF2B5EF4-FFF2-40B4-BE49-F238E27FC236}">
                        <a16:creationId xmlns:a16="http://schemas.microsoft.com/office/drawing/2014/main" id="{A2D276D9-02EF-77EC-69BA-EF3637A194A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7" name="Google Shape;123;p13">
              <a:extLst>
                <a:ext uri="{FF2B5EF4-FFF2-40B4-BE49-F238E27FC236}">
                  <a16:creationId xmlns:a16="http://schemas.microsoft.com/office/drawing/2014/main" id="{A9B35ABB-C6EE-FF0C-E46C-3620424D00E8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169" name="Google Shape;124;p13">
                <a:extLst>
                  <a:ext uri="{FF2B5EF4-FFF2-40B4-BE49-F238E27FC236}">
                    <a16:creationId xmlns:a16="http://schemas.microsoft.com/office/drawing/2014/main" id="{8385DD30-6449-A2CB-99B6-5E25201C1C32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4" name="Google Shape;125;p13">
                  <a:extLst>
                    <a:ext uri="{FF2B5EF4-FFF2-40B4-BE49-F238E27FC236}">
                      <a16:creationId xmlns:a16="http://schemas.microsoft.com/office/drawing/2014/main" id="{DA30BD3A-9EB4-E419-AD48-107D0161A71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26;p13">
                  <a:extLst>
                    <a:ext uri="{FF2B5EF4-FFF2-40B4-BE49-F238E27FC236}">
                      <a16:creationId xmlns:a16="http://schemas.microsoft.com/office/drawing/2014/main" id="{9918B3EA-8242-7687-E6CB-186B7B086A0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27;p13">
                  <a:extLst>
                    <a:ext uri="{FF2B5EF4-FFF2-40B4-BE49-F238E27FC236}">
                      <a16:creationId xmlns:a16="http://schemas.microsoft.com/office/drawing/2014/main" id="{66FFC4E3-10AD-5EB4-1397-F41D973097E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28;p13">
                  <a:extLst>
                    <a:ext uri="{FF2B5EF4-FFF2-40B4-BE49-F238E27FC236}">
                      <a16:creationId xmlns:a16="http://schemas.microsoft.com/office/drawing/2014/main" id="{7DD02873-D31B-1ED2-99BB-3E8451EE39F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29;p13">
                  <a:extLst>
                    <a:ext uri="{FF2B5EF4-FFF2-40B4-BE49-F238E27FC236}">
                      <a16:creationId xmlns:a16="http://schemas.microsoft.com/office/drawing/2014/main" id="{72F4965E-DC28-6166-C0A5-2393FCB5FEE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30;p13">
                <a:extLst>
                  <a:ext uri="{FF2B5EF4-FFF2-40B4-BE49-F238E27FC236}">
                    <a16:creationId xmlns:a16="http://schemas.microsoft.com/office/drawing/2014/main" id="{0C8345B2-15C0-ABB6-41E1-74FA3C3615C2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9" name="Google Shape;131;p13">
                  <a:extLst>
                    <a:ext uri="{FF2B5EF4-FFF2-40B4-BE49-F238E27FC236}">
                      <a16:creationId xmlns:a16="http://schemas.microsoft.com/office/drawing/2014/main" id="{0E9FDE48-496F-6F9F-F91C-C22EAC1A74D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32;p13">
                  <a:extLst>
                    <a:ext uri="{FF2B5EF4-FFF2-40B4-BE49-F238E27FC236}">
                      <a16:creationId xmlns:a16="http://schemas.microsoft.com/office/drawing/2014/main" id="{6706C433-B335-5037-3E79-C37A3EF8196B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33;p13">
                  <a:extLst>
                    <a:ext uri="{FF2B5EF4-FFF2-40B4-BE49-F238E27FC236}">
                      <a16:creationId xmlns:a16="http://schemas.microsoft.com/office/drawing/2014/main" id="{594343F2-19E0-C081-76E1-11A3FCC57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34;p13">
                  <a:extLst>
                    <a:ext uri="{FF2B5EF4-FFF2-40B4-BE49-F238E27FC236}">
                      <a16:creationId xmlns:a16="http://schemas.microsoft.com/office/drawing/2014/main" id="{09C9C4B2-2C64-4E82-DDF8-4C5EAB54E9B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35;p13">
                  <a:extLst>
                    <a:ext uri="{FF2B5EF4-FFF2-40B4-BE49-F238E27FC236}">
                      <a16:creationId xmlns:a16="http://schemas.microsoft.com/office/drawing/2014/main" id="{3F204537-694D-F33A-CA73-062F8E629376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" name="Google Shape;136;p13">
                <a:extLst>
                  <a:ext uri="{FF2B5EF4-FFF2-40B4-BE49-F238E27FC236}">
                    <a16:creationId xmlns:a16="http://schemas.microsoft.com/office/drawing/2014/main" id="{17538991-5269-2EEE-CADF-2705484BF54F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4" name="Google Shape;137;p13">
                  <a:extLst>
                    <a:ext uri="{FF2B5EF4-FFF2-40B4-BE49-F238E27FC236}">
                      <a16:creationId xmlns:a16="http://schemas.microsoft.com/office/drawing/2014/main" id="{E63B6B5B-A971-543D-ED31-78D1404035D8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38;p13">
                  <a:extLst>
                    <a:ext uri="{FF2B5EF4-FFF2-40B4-BE49-F238E27FC236}">
                      <a16:creationId xmlns:a16="http://schemas.microsoft.com/office/drawing/2014/main" id="{EEE50E38-9893-C32E-5806-CE05A36DC4F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39;p13">
                  <a:extLst>
                    <a:ext uri="{FF2B5EF4-FFF2-40B4-BE49-F238E27FC236}">
                      <a16:creationId xmlns:a16="http://schemas.microsoft.com/office/drawing/2014/main" id="{BA1C238C-71E4-B868-BC71-875359C371E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40;p13">
                  <a:extLst>
                    <a:ext uri="{FF2B5EF4-FFF2-40B4-BE49-F238E27FC236}">
                      <a16:creationId xmlns:a16="http://schemas.microsoft.com/office/drawing/2014/main" id="{297EB586-58BB-214D-20AB-BCA57F35EB6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41;p13">
                  <a:extLst>
                    <a:ext uri="{FF2B5EF4-FFF2-40B4-BE49-F238E27FC236}">
                      <a16:creationId xmlns:a16="http://schemas.microsoft.com/office/drawing/2014/main" id="{B89AC14B-6A56-41AA-C408-E32572A13DF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" name="Google Shape;142;p13">
                <a:extLst>
                  <a:ext uri="{FF2B5EF4-FFF2-40B4-BE49-F238E27FC236}">
                    <a16:creationId xmlns:a16="http://schemas.microsoft.com/office/drawing/2014/main" id="{4F473682-701C-DC0F-B640-245356F3A172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9" name="Google Shape;143;p13">
                  <a:extLst>
                    <a:ext uri="{FF2B5EF4-FFF2-40B4-BE49-F238E27FC236}">
                      <a16:creationId xmlns:a16="http://schemas.microsoft.com/office/drawing/2014/main" id="{410F1AC7-F935-D360-5511-C1808864E74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44;p13">
                  <a:extLst>
                    <a:ext uri="{FF2B5EF4-FFF2-40B4-BE49-F238E27FC236}">
                      <a16:creationId xmlns:a16="http://schemas.microsoft.com/office/drawing/2014/main" id="{D78F67AE-4B57-9446-413D-0329923F07C0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45;p13">
                  <a:extLst>
                    <a:ext uri="{FF2B5EF4-FFF2-40B4-BE49-F238E27FC236}">
                      <a16:creationId xmlns:a16="http://schemas.microsoft.com/office/drawing/2014/main" id="{41DC85F0-963B-8E00-311F-498BFAA583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46;p13">
                  <a:extLst>
                    <a:ext uri="{FF2B5EF4-FFF2-40B4-BE49-F238E27FC236}">
                      <a16:creationId xmlns:a16="http://schemas.microsoft.com/office/drawing/2014/main" id="{B9F0539A-F12E-C95B-66D4-92C0AAA97E2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47;p13">
                  <a:extLst>
                    <a:ext uri="{FF2B5EF4-FFF2-40B4-BE49-F238E27FC236}">
                      <a16:creationId xmlns:a16="http://schemas.microsoft.com/office/drawing/2014/main" id="{E794D1BF-B81A-EB02-573F-9C6719CCCBE2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" name="Google Shape;148;p13">
                <a:extLst>
                  <a:ext uri="{FF2B5EF4-FFF2-40B4-BE49-F238E27FC236}">
                    <a16:creationId xmlns:a16="http://schemas.microsoft.com/office/drawing/2014/main" id="{8EA07E80-8043-7370-858F-373EF73DE88C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4" name="Google Shape;149;p13">
                  <a:extLst>
                    <a:ext uri="{FF2B5EF4-FFF2-40B4-BE49-F238E27FC236}">
                      <a16:creationId xmlns:a16="http://schemas.microsoft.com/office/drawing/2014/main" id="{54985D84-B46B-FD1D-9EEB-2B7AAF27B44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5" name="Google Shape;150;p13">
                  <a:extLst>
                    <a:ext uri="{FF2B5EF4-FFF2-40B4-BE49-F238E27FC236}">
                      <a16:creationId xmlns:a16="http://schemas.microsoft.com/office/drawing/2014/main" id="{5D2E4AC3-DDBD-FC49-DBAC-26969BEE1EB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1;p13">
                  <a:extLst>
                    <a:ext uri="{FF2B5EF4-FFF2-40B4-BE49-F238E27FC236}">
                      <a16:creationId xmlns:a16="http://schemas.microsoft.com/office/drawing/2014/main" id="{19E2B6F9-1C5E-9271-0923-B194D374D0D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2;p13">
                  <a:extLst>
                    <a:ext uri="{FF2B5EF4-FFF2-40B4-BE49-F238E27FC236}">
                      <a16:creationId xmlns:a16="http://schemas.microsoft.com/office/drawing/2014/main" id="{96B6BFC5-EF2C-824F-5027-361EC2AE2C4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3;p13">
                  <a:extLst>
                    <a:ext uri="{FF2B5EF4-FFF2-40B4-BE49-F238E27FC236}">
                      <a16:creationId xmlns:a16="http://schemas.microsoft.com/office/drawing/2014/main" id="{A55FB8A7-9704-1741-07FB-4BA0802BF15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8" name="Google Shape;154;p13">
              <a:extLst>
                <a:ext uri="{FF2B5EF4-FFF2-40B4-BE49-F238E27FC236}">
                  <a16:creationId xmlns:a16="http://schemas.microsoft.com/office/drawing/2014/main" id="{7201CC25-6FB3-3EEA-5B55-DCA7791D17B4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139" name="Google Shape;155;p13">
                <a:extLst>
                  <a:ext uri="{FF2B5EF4-FFF2-40B4-BE49-F238E27FC236}">
                    <a16:creationId xmlns:a16="http://schemas.microsoft.com/office/drawing/2014/main" id="{9C3BE556-C57C-51E5-3178-E10872107515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64" name="Google Shape;156;p13">
                  <a:extLst>
                    <a:ext uri="{FF2B5EF4-FFF2-40B4-BE49-F238E27FC236}">
                      <a16:creationId xmlns:a16="http://schemas.microsoft.com/office/drawing/2014/main" id="{64F2EF85-3270-73C1-AAB5-EA53A7B08B3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57;p13">
                  <a:extLst>
                    <a:ext uri="{FF2B5EF4-FFF2-40B4-BE49-F238E27FC236}">
                      <a16:creationId xmlns:a16="http://schemas.microsoft.com/office/drawing/2014/main" id="{8301F924-095A-9585-836D-4CCB8DF3D082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58;p13">
                  <a:extLst>
                    <a:ext uri="{FF2B5EF4-FFF2-40B4-BE49-F238E27FC236}">
                      <a16:creationId xmlns:a16="http://schemas.microsoft.com/office/drawing/2014/main" id="{D4A8888A-A3D4-40CA-2EF3-E072631108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59;p13">
                  <a:extLst>
                    <a:ext uri="{FF2B5EF4-FFF2-40B4-BE49-F238E27FC236}">
                      <a16:creationId xmlns:a16="http://schemas.microsoft.com/office/drawing/2014/main" id="{97C47878-C3C9-436F-DD65-0FC272A96C8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0;p13">
                  <a:extLst>
                    <a:ext uri="{FF2B5EF4-FFF2-40B4-BE49-F238E27FC236}">
                      <a16:creationId xmlns:a16="http://schemas.microsoft.com/office/drawing/2014/main" id="{B3964FEF-53B7-243A-935D-75CCCA3183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61;p13">
                <a:extLst>
                  <a:ext uri="{FF2B5EF4-FFF2-40B4-BE49-F238E27FC236}">
                    <a16:creationId xmlns:a16="http://schemas.microsoft.com/office/drawing/2014/main" id="{2E2C460F-4AB8-E1D2-1135-4378F4D0EB10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9" name="Google Shape;162;p13">
                  <a:extLst>
                    <a:ext uri="{FF2B5EF4-FFF2-40B4-BE49-F238E27FC236}">
                      <a16:creationId xmlns:a16="http://schemas.microsoft.com/office/drawing/2014/main" id="{8B3FE19A-27B1-F497-7526-E27587041CA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3;p13">
                  <a:extLst>
                    <a:ext uri="{FF2B5EF4-FFF2-40B4-BE49-F238E27FC236}">
                      <a16:creationId xmlns:a16="http://schemas.microsoft.com/office/drawing/2014/main" id="{014A1A6A-01EA-044E-F71F-6E4C8E140E26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4;p13">
                  <a:extLst>
                    <a:ext uri="{FF2B5EF4-FFF2-40B4-BE49-F238E27FC236}">
                      <a16:creationId xmlns:a16="http://schemas.microsoft.com/office/drawing/2014/main" id="{16CC7135-08CF-5243-D63A-684094FE38F6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5;p13">
                  <a:extLst>
                    <a:ext uri="{FF2B5EF4-FFF2-40B4-BE49-F238E27FC236}">
                      <a16:creationId xmlns:a16="http://schemas.microsoft.com/office/drawing/2014/main" id="{53B01594-7DD2-2EB2-B103-7D0410BCAEE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6;p13">
                  <a:extLst>
                    <a:ext uri="{FF2B5EF4-FFF2-40B4-BE49-F238E27FC236}">
                      <a16:creationId xmlns:a16="http://schemas.microsoft.com/office/drawing/2014/main" id="{91DDC43B-8880-696E-F5A7-9743BCDCF01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67;p13">
                <a:extLst>
                  <a:ext uri="{FF2B5EF4-FFF2-40B4-BE49-F238E27FC236}">
                    <a16:creationId xmlns:a16="http://schemas.microsoft.com/office/drawing/2014/main" id="{A89212B4-C3B5-3F31-7A9F-43356A5A2B98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4" name="Google Shape;168;p13">
                  <a:extLst>
                    <a:ext uri="{FF2B5EF4-FFF2-40B4-BE49-F238E27FC236}">
                      <a16:creationId xmlns:a16="http://schemas.microsoft.com/office/drawing/2014/main" id="{DEA6F9CE-B345-24B8-4F85-638AC7B36FD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;p13">
                  <a:extLst>
                    <a:ext uri="{FF2B5EF4-FFF2-40B4-BE49-F238E27FC236}">
                      <a16:creationId xmlns:a16="http://schemas.microsoft.com/office/drawing/2014/main" id="{E99604CC-C243-4DEB-1590-8DF066D3DA8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70;p13">
                  <a:extLst>
                    <a:ext uri="{FF2B5EF4-FFF2-40B4-BE49-F238E27FC236}">
                      <a16:creationId xmlns:a16="http://schemas.microsoft.com/office/drawing/2014/main" id="{316B116B-5F11-24AD-D0CF-63554576BBF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71;p13">
                  <a:extLst>
                    <a:ext uri="{FF2B5EF4-FFF2-40B4-BE49-F238E27FC236}">
                      <a16:creationId xmlns:a16="http://schemas.microsoft.com/office/drawing/2014/main" id="{095F0562-B763-3B81-3285-3FB42F7BEC93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72;p13">
                  <a:extLst>
                    <a:ext uri="{FF2B5EF4-FFF2-40B4-BE49-F238E27FC236}">
                      <a16:creationId xmlns:a16="http://schemas.microsoft.com/office/drawing/2014/main" id="{342F595E-CE5D-8EA5-0D06-1DAC45F4FD5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" name="Google Shape;173;p13">
                <a:extLst>
                  <a:ext uri="{FF2B5EF4-FFF2-40B4-BE49-F238E27FC236}">
                    <a16:creationId xmlns:a16="http://schemas.microsoft.com/office/drawing/2014/main" id="{31DDBCBC-38D3-365B-965F-9D387C1B921C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9" name="Google Shape;174;p13">
                  <a:extLst>
                    <a:ext uri="{FF2B5EF4-FFF2-40B4-BE49-F238E27FC236}">
                      <a16:creationId xmlns:a16="http://schemas.microsoft.com/office/drawing/2014/main" id="{36EE90C5-0429-B7DA-D478-7AF1285D709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75;p13">
                  <a:extLst>
                    <a:ext uri="{FF2B5EF4-FFF2-40B4-BE49-F238E27FC236}">
                      <a16:creationId xmlns:a16="http://schemas.microsoft.com/office/drawing/2014/main" id="{FB4C5F47-FA49-3FB7-6623-D3094470FAA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76;p13">
                  <a:extLst>
                    <a:ext uri="{FF2B5EF4-FFF2-40B4-BE49-F238E27FC236}">
                      <a16:creationId xmlns:a16="http://schemas.microsoft.com/office/drawing/2014/main" id="{9034B0FA-8A00-4162-E25F-F5B6FB61A107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77;p13">
                  <a:extLst>
                    <a:ext uri="{FF2B5EF4-FFF2-40B4-BE49-F238E27FC236}">
                      <a16:creationId xmlns:a16="http://schemas.microsoft.com/office/drawing/2014/main" id="{80973BF2-EAAB-1CC3-972A-2D26EB81454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78;p13">
                  <a:extLst>
                    <a:ext uri="{FF2B5EF4-FFF2-40B4-BE49-F238E27FC236}">
                      <a16:creationId xmlns:a16="http://schemas.microsoft.com/office/drawing/2014/main" id="{59FB2152-6ECF-05B2-EF22-BC9FC1D8A4AC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79;p13">
                <a:extLst>
                  <a:ext uri="{FF2B5EF4-FFF2-40B4-BE49-F238E27FC236}">
                    <a16:creationId xmlns:a16="http://schemas.microsoft.com/office/drawing/2014/main" id="{E60C4642-14F7-25F6-E2BB-182CFDCE7C55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4" name="Google Shape;180;p13">
                  <a:extLst>
                    <a:ext uri="{FF2B5EF4-FFF2-40B4-BE49-F238E27FC236}">
                      <a16:creationId xmlns:a16="http://schemas.microsoft.com/office/drawing/2014/main" id="{024D4CEC-3450-D0ED-7707-D3C038179C9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81;p13">
                  <a:extLst>
                    <a:ext uri="{FF2B5EF4-FFF2-40B4-BE49-F238E27FC236}">
                      <a16:creationId xmlns:a16="http://schemas.microsoft.com/office/drawing/2014/main" id="{F904180F-8B5D-C5D2-8964-9779FAF80258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82;p13">
                  <a:extLst>
                    <a:ext uri="{FF2B5EF4-FFF2-40B4-BE49-F238E27FC236}">
                      <a16:creationId xmlns:a16="http://schemas.microsoft.com/office/drawing/2014/main" id="{E5011FAE-DBAE-2048-D4BF-B7928100342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83;p13">
                  <a:extLst>
                    <a:ext uri="{FF2B5EF4-FFF2-40B4-BE49-F238E27FC236}">
                      <a16:creationId xmlns:a16="http://schemas.microsoft.com/office/drawing/2014/main" id="{64BC1124-E883-F93B-7A2B-700BDE6F9A0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84;p13">
                  <a:extLst>
                    <a:ext uri="{FF2B5EF4-FFF2-40B4-BE49-F238E27FC236}">
                      <a16:creationId xmlns:a16="http://schemas.microsoft.com/office/drawing/2014/main" id="{DC6D0ED9-1656-7944-A3FA-E014474EFAE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E243345-D8F3-9D19-AF2C-D044CEC29D5E}"/>
              </a:ext>
            </a:extLst>
          </p:cNvPr>
          <p:cNvGrpSpPr/>
          <p:nvPr/>
        </p:nvGrpSpPr>
        <p:grpSpPr>
          <a:xfrm rot="10800000">
            <a:off x="827432" y="5558576"/>
            <a:ext cx="3268360" cy="2681663"/>
            <a:chOff x="7357955" y="-1102285"/>
            <a:chExt cx="3268360" cy="2681663"/>
          </a:xfrm>
        </p:grpSpPr>
        <p:sp>
          <p:nvSpPr>
            <p:cNvPr id="262" name="Google Shape;185;p13">
              <a:extLst>
                <a:ext uri="{FF2B5EF4-FFF2-40B4-BE49-F238E27FC236}">
                  <a16:creationId xmlns:a16="http://schemas.microsoft.com/office/drawing/2014/main" id="{BBF0A507-9833-7606-B570-A70F076D6F38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186;p13">
              <a:extLst>
                <a:ext uri="{FF2B5EF4-FFF2-40B4-BE49-F238E27FC236}">
                  <a16:creationId xmlns:a16="http://schemas.microsoft.com/office/drawing/2014/main" id="{8B39FA43-6CB6-2527-D15A-B3DB533D0B4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68" name="Google Shape;57;p13">
            <a:extLst>
              <a:ext uri="{FF2B5EF4-FFF2-40B4-BE49-F238E27FC236}">
                <a16:creationId xmlns:a16="http://schemas.microsoft.com/office/drawing/2014/main" id="{3887777F-79D9-C0CF-59F3-E8B60A8DBC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2103" y="516055"/>
            <a:ext cx="1285496" cy="5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624405B3-3DAE-41B5-B385-B55872E24F4F}"/>
              </a:ext>
            </a:extLst>
          </p:cNvPr>
          <p:cNvSpPr/>
          <p:nvPr/>
        </p:nvSpPr>
        <p:spPr>
          <a:xfrm>
            <a:off x="3035931" y="2032812"/>
            <a:ext cx="608845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6600">
                  <a:solidFill>
                    <a:srgbClr val="003C7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9F3F8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 &amp; A</a:t>
            </a:r>
          </a:p>
        </p:txBody>
      </p:sp>
      <p:sp>
        <p:nvSpPr>
          <p:cNvPr id="269" name="Google Shape;196;p14">
            <a:extLst>
              <a:ext uri="{FF2B5EF4-FFF2-40B4-BE49-F238E27FC236}">
                <a16:creationId xmlns:a16="http://schemas.microsoft.com/office/drawing/2014/main" id="{464FADE7-3519-6620-25B1-28EDF850C5AB}"/>
              </a:ext>
            </a:extLst>
          </p:cNvPr>
          <p:cNvSpPr txBox="1"/>
          <p:nvPr/>
        </p:nvSpPr>
        <p:spPr>
          <a:xfrm>
            <a:off x="426110" y="210677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What questions do you have?</a:t>
            </a:r>
            <a:endParaRPr sz="1800" b="1" dirty="0">
              <a:solidFill>
                <a:schemeClr val="bg1"/>
              </a:solidFill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4101E806-2835-45F4-B8AD-9C2A5794EED8}"/>
              </a:ext>
            </a:extLst>
          </p:cNvPr>
          <p:cNvCxnSpPr/>
          <p:nvPr/>
        </p:nvCxnSpPr>
        <p:spPr>
          <a:xfrm>
            <a:off x="504496" y="841445"/>
            <a:ext cx="499241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0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3D07120-1A7E-CA49-3F99-8ECF6471CD35}"/>
              </a:ext>
            </a:extLst>
          </p:cNvPr>
          <p:cNvGrpSpPr/>
          <p:nvPr/>
        </p:nvGrpSpPr>
        <p:grpSpPr>
          <a:xfrm rot="10800000">
            <a:off x="8416614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6" name="Google Shape;59;p13">
              <a:extLst>
                <a:ext uri="{FF2B5EF4-FFF2-40B4-BE49-F238E27FC236}">
                  <a16:creationId xmlns:a16="http://schemas.microsoft.com/office/drawing/2014/main" id="{9A697CBD-C6B2-A06B-D515-E89243C572A0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69" name="Google Shape;60;p13">
                <a:extLst>
                  <a:ext uri="{FF2B5EF4-FFF2-40B4-BE49-F238E27FC236}">
                    <a16:creationId xmlns:a16="http://schemas.microsoft.com/office/drawing/2014/main" id="{F1DDBFE4-9B4A-DE2B-C3C4-8768EEB45429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101" name="Google Shape;61;p13">
                  <a:extLst>
                    <a:ext uri="{FF2B5EF4-FFF2-40B4-BE49-F238E27FC236}">
                      <a16:creationId xmlns:a16="http://schemas.microsoft.com/office/drawing/2014/main" id="{BBA94080-7CCD-3CD4-D0D8-FC4B4D1DEEFF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6" name="Google Shape;62;p13">
                    <a:extLst>
                      <a:ext uri="{FF2B5EF4-FFF2-40B4-BE49-F238E27FC236}">
                        <a16:creationId xmlns:a16="http://schemas.microsoft.com/office/drawing/2014/main" id="{D29DD79E-E279-3B15-3A89-A2BEF041BF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63;p13">
                    <a:extLst>
                      <a:ext uri="{FF2B5EF4-FFF2-40B4-BE49-F238E27FC236}">
                        <a16:creationId xmlns:a16="http://schemas.microsoft.com/office/drawing/2014/main" id="{872593B5-0CAD-C285-DA91-C1CA299713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64;p13">
                    <a:extLst>
                      <a:ext uri="{FF2B5EF4-FFF2-40B4-BE49-F238E27FC236}">
                        <a16:creationId xmlns:a16="http://schemas.microsoft.com/office/drawing/2014/main" id="{08FC4148-8852-9BF3-99E4-0CBA5777768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65;p13">
                    <a:extLst>
                      <a:ext uri="{FF2B5EF4-FFF2-40B4-BE49-F238E27FC236}">
                        <a16:creationId xmlns:a16="http://schemas.microsoft.com/office/drawing/2014/main" id="{A96A2602-3EFF-BDC7-0BD0-D798CFFDAC34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66;p13">
                    <a:extLst>
                      <a:ext uri="{FF2B5EF4-FFF2-40B4-BE49-F238E27FC236}">
                        <a16:creationId xmlns:a16="http://schemas.microsoft.com/office/drawing/2014/main" id="{B33A6AAE-8503-421F-91A2-B483DB71B5B6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67;p13">
                  <a:extLst>
                    <a:ext uri="{FF2B5EF4-FFF2-40B4-BE49-F238E27FC236}">
                      <a16:creationId xmlns:a16="http://schemas.microsoft.com/office/drawing/2014/main" id="{4E2A2F83-AACB-6FBF-7507-BED8969A6993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1" name="Google Shape;68;p13">
                    <a:extLst>
                      <a:ext uri="{FF2B5EF4-FFF2-40B4-BE49-F238E27FC236}">
                        <a16:creationId xmlns:a16="http://schemas.microsoft.com/office/drawing/2014/main" id="{81E672F8-FA6D-1B9D-6380-D17D23920D9C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69;p13">
                    <a:extLst>
                      <a:ext uri="{FF2B5EF4-FFF2-40B4-BE49-F238E27FC236}">
                        <a16:creationId xmlns:a16="http://schemas.microsoft.com/office/drawing/2014/main" id="{50692C94-A318-E8BF-8CF2-653636C738D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70;p13">
                    <a:extLst>
                      <a:ext uri="{FF2B5EF4-FFF2-40B4-BE49-F238E27FC236}">
                        <a16:creationId xmlns:a16="http://schemas.microsoft.com/office/drawing/2014/main" id="{4C8C4741-ABE9-67A8-63DD-3EF29A815F1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71;p13">
                    <a:extLst>
                      <a:ext uri="{FF2B5EF4-FFF2-40B4-BE49-F238E27FC236}">
                        <a16:creationId xmlns:a16="http://schemas.microsoft.com/office/drawing/2014/main" id="{43703360-0D50-D468-B3CB-FD4E74638D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72;p13">
                    <a:extLst>
                      <a:ext uri="{FF2B5EF4-FFF2-40B4-BE49-F238E27FC236}">
                        <a16:creationId xmlns:a16="http://schemas.microsoft.com/office/drawing/2014/main" id="{D3F597D8-9621-D732-FF70-2A83D72526A4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3" name="Google Shape;73;p13">
                  <a:extLst>
                    <a:ext uri="{FF2B5EF4-FFF2-40B4-BE49-F238E27FC236}">
                      <a16:creationId xmlns:a16="http://schemas.microsoft.com/office/drawing/2014/main" id="{5A815185-B575-8B11-6003-73B30540F2DF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6" name="Google Shape;74;p13">
                    <a:extLst>
                      <a:ext uri="{FF2B5EF4-FFF2-40B4-BE49-F238E27FC236}">
                        <a16:creationId xmlns:a16="http://schemas.microsoft.com/office/drawing/2014/main" id="{23773B2D-66FD-CD75-7B2B-A6006978D1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75;p13">
                    <a:extLst>
                      <a:ext uri="{FF2B5EF4-FFF2-40B4-BE49-F238E27FC236}">
                        <a16:creationId xmlns:a16="http://schemas.microsoft.com/office/drawing/2014/main" id="{9B1F9D00-EDD4-4A27-F5BA-573869C794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76;p13">
                    <a:extLst>
                      <a:ext uri="{FF2B5EF4-FFF2-40B4-BE49-F238E27FC236}">
                        <a16:creationId xmlns:a16="http://schemas.microsoft.com/office/drawing/2014/main" id="{C11BB2E7-A2E7-C280-AA21-E85921F732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77;p13">
                    <a:extLst>
                      <a:ext uri="{FF2B5EF4-FFF2-40B4-BE49-F238E27FC236}">
                        <a16:creationId xmlns:a16="http://schemas.microsoft.com/office/drawing/2014/main" id="{6D504580-EDEC-2187-6559-784A411B7B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78;p13">
                    <a:extLst>
                      <a:ext uri="{FF2B5EF4-FFF2-40B4-BE49-F238E27FC236}">
                        <a16:creationId xmlns:a16="http://schemas.microsoft.com/office/drawing/2014/main" id="{8A5D1C6D-C71E-0158-C82A-262BA73AF1A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4" name="Google Shape;79;p13">
                  <a:extLst>
                    <a:ext uri="{FF2B5EF4-FFF2-40B4-BE49-F238E27FC236}">
                      <a16:creationId xmlns:a16="http://schemas.microsoft.com/office/drawing/2014/main" id="{6B8403E3-B9DE-B126-0702-114B25547BB8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1" name="Google Shape;80;p13">
                    <a:extLst>
                      <a:ext uri="{FF2B5EF4-FFF2-40B4-BE49-F238E27FC236}">
                        <a16:creationId xmlns:a16="http://schemas.microsoft.com/office/drawing/2014/main" id="{5B37FF83-9C66-9F8D-8351-28CCDB5F1755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81;p13">
                    <a:extLst>
                      <a:ext uri="{FF2B5EF4-FFF2-40B4-BE49-F238E27FC236}">
                        <a16:creationId xmlns:a16="http://schemas.microsoft.com/office/drawing/2014/main" id="{2D387419-140B-6F61-13B8-400868955C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82;p13">
                    <a:extLst>
                      <a:ext uri="{FF2B5EF4-FFF2-40B4-BE49-F238E27FC236}">
                        <a16:creationId xmlns:a16="http://schemas.microsoft.com/office/drawing/2014/main" id="{6FAD9F63-F1E0-ADD8-538F-0C1D86564E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83;p13">
                    <a:extLst>
                      <a:ext uri="{FF2B5EF4-FFF2-40B4-BE49-F238E27FC236}">
                        <a16:creationId xmlns:a16="http://schemas.microsoft.com/office/drawing/2014/main" id="{F4556AE8-E2F9-6C88-30F6-6081171DA1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84;p13">
                    <a:extLst>
                      <a:ext uri="{FF2B5EF4-FFF2-40B4-BE49-F238E27FC236}">
                        <a16:creationId xmlns:a16="http://schemas.microsoft.com/office/drawing/2014/main" id="{28DD93D4-5550-468B-8249-33E9883131E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5" name="Google Shape;85;p13">
                  <a:extLst>
                    <a:ext uri="{FF2B5EF4-FFF2-40B4-BE49-F238E27FC236}">
                      <a16:creationId xmlns:a16="http://schemas.microsoft.com/office/drawing/2014/main" id="{AD40BD60-D5EA-2529-84CA-ADDE5744A55E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06" name="Google Shape;86;p13">
                    <a:extLst>
                      <a:ext uri="{FF2B5EF4-FFF2-40B4-BE49-F238E27FC236}">
                        <a16:creationId xmlns:a16="http://schemas.microsoft.com/office/drawing/2014/main" id="{B314E45C-C0BC-D348-D646-2B8C0009564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87;p13">
                    <a:extLst>
                      <a:ext uri="{FF2B5EF4-FFF2-40B4-BE49-F238E27FC236}">
                        <a16:creationId xmlns:a16="http://schemas.microsoft.com/office/drawing/2014/main" id="{47784358-6E1C-FCBB-D595-1582B025075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88;p13">
                    <a:extLst>
                      <a:ext uri="{FF2B5EF4-FFF2-40B4-BE49-F238E27FC236}">
                        <a16:creationId xmlns:a16="http://schemas.microsoft.com/office/drawing/2014/main" id="{03A4F0DD-1880-AFCC-7CAC-53DE92362F8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89;p13">
                    <a:extLst>
                      <a:ext uri="{FF2B5EF4-FFF2-40B4-BE49-F238E27FC236}">
                        <a16:creationId xmlns:a16="http://schemas.microsoft.com/office/drawing/2014/main" id="{FC6CC758-6E18-12D9-CE78-A1DA023E8491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90;p13">
                    <a:extLst>
                      <a:ext uri="{FF2B5EF4-FFF2-40B4-BE49-F238E27FC236}">
                        <a16:creationId xmlns:a16="http://schemas.microsoft.com/office/drawing/2014/main" id="{571AD9D5-C593-DD25-480F-04DD5975CF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0" name="Google Shape;91;p13">
                <a:extLst>
                  <a:ext uri="{FF2B5EF4-FFF2-40B4-BE49-F238E27FC236}">
                    <a16:creationId xmlns:a16="http://schemas.microsoft.com/office/drawing/2014/main" id="{80C0EB3C-F0E3-0879-E93C-2C115D9748E6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71" name="Google Shape;92;p13">
                  <a:extLst>
                    <a:ext uri="{FF2B5EF4-FFF2-40B4-BE49-F238E27FC236}">
                      <a16:creationId xmlns:a16="http://schemas.microsoft.com/office/drawing/2014/main" id="{BEA7003D-4BB4-39DF-8DEF-63B5CFA9EAEF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6" name="Google Shape;93;p13">
                    <a:extLst>
                      <a:ext uri="{FF2B5EF4-FFF2-40B4-BE49-F238E27FC236}">
                        <a16:creationId xmlns:a16="http://schemas.microsoft.com/office/drawing/2014/main" id="{ADAC6CE2-3434-6BEB-33DD-081475F7BC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4;p13">
                    <a:extLst>
                      <a:ext uri="{FF2B5EF4-FFF2-40B4-BE49-F238E27FC236}">
                        <a16:creationId xmlns:a16="http://schemas.microsoft.com/office/drawing/2014/main" id="{A3493909-ACBC-1E35-415C-834E4423A2D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5;p13">
                    <a:extLst>
                      <a:ext uri="{FF2B5EF4-FFF2-40B4-BE49-F238E27FC236}">
                        <a16:creationId xmlns:a16="http://schemas.microsoft.com/office/drawing/2014/main" id="{E46836FA-BE7B-0206-FEEC-10BC4671B9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6;p13">
                    <a:extLst>
                      <a:ext uri="{FF2B5EF4-FFF2-40B4-BE49-F238E27FC236}">
                        <a16:creationId xmlns:a16="http://schemas.microsoft.com/office/drawing/2014/main" id="{25483252-7B5D-EF29-F8B4-422B3498A5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97;p13">
                    <a:extLst>
                      <a:ext uri="{FF2B5EF4-FFF2-40B4-BE49-F238E27FC236}">
                        <a16:creationId xmlns:a16="http://schemas.microsoft.com/office/drawing/2014/main" id="{5E0E27BE-CE66-2AC3-0DB0-E0B570BBCC3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2" name="Google Shape;98;p13">
                  <a:extLst>
                    <a:ext uri="{FF2B5EF4-FFF2-40B4-BE49-F238E27FC236}">
                      <a16:creationId xmlns:a16="http://schemas.microsoft.com/office/drawing/2014/main" id="{1C3693ED-92DA-CC25-C7EA-0392FD4C2DB0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1" name="Google Shape;99;p13">
                    <a:extLst>
                      <a:ext uri="{FF2B5EF4-FFF2-40B4-BE49-F238E27FC236}">
                        <a16:creationId xmlns:a16="http://schemas.microsoft.com/office/drawing/2014/main" id="{89BEA943-71DB-A161-76F7-2116767905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00;p13">
                    <a:extLst>
                      <a:ext uri="{FF2B5EF4-FFF2-40B4-BE49-F238E27FC236}">
                        <a16:creationId xmlns:a16="http://schemas.microsoft.com/office/drawing/2014/main" id="{83A6AE61-EA14-6269-CFBE-44FC40717620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01;p13">
                    <a:extLst>
                      <a:ext uri="{FF2B5EF4-FFF2-40B4-BE49-F238E27FC236}">
                        <a16:creationId xmlns:a16="http://schemas.microsoft.com/office/drawing/2014/main" id="{ACF5A8A1-AD9A-1B3B-94CB-067910194AE4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02;p13">
                    <a:extLst>
                      <a:ext uri="{FF2B5EF4-FFF2-40B4-BE49-F238E27FC236}">
                        <a16:creationId xmlns:a16="http://schemas.microsoft.com/office/drawing/2014/main" id="{F437F0B1-87C8-5E8A-41D9-66E4CF43609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03;p13">
                    <a:extLst>
                      <a:ext uri="{FF2B5EF4-FFF2-40B4-BE49-F238E27FC236}">
                        <a16:creationId xmlns:a16="http://schemas.microsoft.com/office/drawing/2014/main" id="{798C44DC-87F1-C6B0-E62B-23D63299C6A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" name="Google Shape;104;p13">
                  <a:extLst>
                    <a:ext uri="{FF2B5EF4-FFF2-40B4-BE49-F238E27FC236}">
                      <a16:creationId xmlns:a16="http://schemas.microsoft.com/office/drawing/2014/main" id="{26A64B8B-0D8B-6B3E-0805-026E2CA6D855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6" name="Google Shape;105;p13">
                    <a:extLst>
                      <a:ext uri="{FF2B5EF4-FFF2-40B4-BE49-F238E27FC236}">
                        <a16:creationId xmlns:a16="http://schemas.microsoft.com/office/drawing/2014/main" id="{1856904C-B47A-2941-A883-4899EC03187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06;p13">
                    <a:extLst>
                      <a:ext uri="{FF2B5EF4-FFF2-40B4-BE49-F238E27FC236}">
                        <a16:creationId xmlns:a16="http://schemas.microsoft.com/office/drawing/2014/main" id="{FACF2B3A-9E5C-D66B-F94B-47F9CF40B15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07;p13">
                    <a:extLst>
                      <a:ext uri="{FF2B5EF4-FFF2-40B4-BE49-F238E27FC236}">
                        <a16:creationId xmlns:a16="http://schemas.microsoft.com/office/drawing/2014/main" id="{410BD3C0-D43E-6578-F64C-3DA5072A00C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08;p13">
                    <a:extLst>
                      <a:ext uri="{FF2B5EF4-FFF2-40B4-BE49-F238E27FC236}">
                        <a16:creationId xmlns:a16="http://schemas.microsoft.com/office/drawing/2014/main" id="{7C440C3B-36E1-41EF-1647-2A21D2F08B29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09;p13">
                    <a:extLst>
                      <a:ext uri="{FF2B5EF4-FFF2-40B4-BE49-F238E27FC236}">
                        <a16:creationId xmlns:a16="http://schemas.microsoft.com/office/drawing/2014/main" id="{66EB2C6F-0CFF-4FA0-9742-707516EE30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" name="Google Shape;110;p13">
                  <a:extLst>
                    <a:ext uri="{FF2B5EF4-FFF2-40B4-BE49-F238E27FC236}">
                      <a16:creationId xmlns:a16="http://schemas.microsoft.com/office/drawing/2014/main" id="{BD8D8F70-0D13-8E4A-3CE9-319CA25AC11D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1" name="Google Shape;111;p13">
                    <a:extLst>
                      <a:ext uri="{FF2B5EF4-FFF2-40B4-BE49-F238E27FC236}">
                        <a16:creationId xmlns:a16="http://schemas.microsoft.com/office/drawing/2014/main" id="{5BB79441-F097-D2A3-C482-7623CD11701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12;p13">
                    <a:extLst>
                      <a:ext uri="{FF2B5EF4-FFF2-40B4-BE49-F238E27FC236}">
                        <a16:creationId xmlns:a16="http://schemas.microsoft.com/office/drawing/2014/main" id="{81E948A3-B0AA-99CE-8198-9F5F04D85177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13;p13">
                    <a:extLst>
                      <a:ext uri="{FF2B5EF4-FFF2-40B4-BE49-F238E27FC236}">
                        <a16:creationId xmlns:a16="http://schemas.microsoft.com/office/drawing/2014/main" id="{2D105A73-5A30-8543-79E5-1EC00FE57D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14;p13">
                    <a:extLst>
                      <a:ext uri="{FF2B5EF4-FFF2-40B4-BE49-F238E27FC236}">
                        <a16:creationId xmlns:a16="http://schemas.microsoft.com/office/drawing/2014/main" id="{DA2A0CC1-5043-A763-78A3-1DD96DA10B0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15;p13">
                    <a:extLst>
                      <a:ext uri="{FF2B5EF4-FFF2-40B4-BE49-F238E27FC236}">
                        <a16:creationId xmlns:a16="http://schemas.microsoft.com/office/drawing/2014/main" id="{8DA38F1B-9284-44E4-2DCB-2FD35D178E6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" name="Google Shape;116;p13">
                  <a:extLst>
                    <a:ext uri="{FF2B5EF4-FFF2-40B4-BE49-F238E27FC236}">
                      <a16:creationId xmlns:a16="http://schemas.microsoft.com/office/drawing/2014/main" id="{583B7A4E-D10C-4367-20F2-09E8A464E490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76" name="Google Shape;117;p13">
                    <a:extLst>
                      <a:ext uri="{FF2B5EF4-FFF2-40B4-BE49-F238E27FC236}">
                        <a16:creationId xmlns:a16="http://schemas.microsoft.com/office/drawing/2014/main" id="{EBB0A2D2-B943-7341-B9A2-AF1B0D3328B2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18;p13">
                    <a:extLst>
                      <a:ext uri="{FF2B5EF4-FFF2-40B4-BE49-F238E27FC236}">
                        <a16:creationId xmlns:a16="http://schemas.microsoft.com/office/drawing/2014/main" id="{332BDB37-4EE2-C782-29CB-A587DD4C5F2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19;p13">
                    <a:extLst>
                      <a:ext uri="{FF2B5EF4-FFF2-40B4-BE49-F238E27FC236}">
                        <a16:creationId xmlns:a16="http://schemas.microsoft.com/office/drawing/2014/main" id="{6EFA4A48-C9BF-AB46-4A5A-10E93DF7F07D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20;p13">
                    <a:extLst>
                      <a:ext uri="{FF2B5EF4-FFF2-40B4-BE49-F238E27FC236}">
                        <a16:creationId xmlns:a16="http://schemas.microsoft.com/office/drawing/2014/main" id="{2F008515-1A17-2A4B-F801-11E92A7FCB4C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21;p13">
                    <a:extLst>
                      <a:ext uri="{FF2B5EF4-FFF2-40B4-BE49-F238E27FC236}">
                        <a16:creationId xmlns:a16="http://schemas.microsoft.com/office/drawing/2014/main" id="{A7BE92A2-4234-E4EB-75BF-575154B245F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" name="Google Shape;123;p13">
              <a:extLst>
                <a:ext uri="{FF2B5EF4-FFF2-40B4-BE49-F238E27FC236}">
                  <a16:creationId xmlns:a16="http://schemas.microsoft.com/office/drawing/2014/main" id="{E38B73A2-52CB-8140-628D-F0EC6DF9655A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39" name="Google Shape;124;p13">
                <a:extLst>
                  <a:ext uri="{FF2B5EF4-FFF2-40B4-BE49-F238E27FC236}">
                    <a16:creationId xmlns:a16="http://schemas.microsoft.com/office/drawing/2014/main" id="{477D5B81-A240-CC0C-7990-2625F9A1753B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64" name="Google Shape;125;p13">
                  <a:extLst>
                    <a:ext uri="{FF2B5EF4-FFF2-40B4-BE49-F238E27FC236}">
                      <a16:creationId xmlns:a16="http://schemas.microsoft.com/office/drawing/2014/main" id="{8AED85EE-BFE7-39FB-63D1-C1302A2ABC5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26;p13">
                  <a:extLst>
                    <a:ext uri="{FF2B5EF4-FFF2-40B4-BE49-F238E27FC236}">
                      <a16:creationId xmlns:a16="http://schemas.microsoft.com/office/drawing/2014/main" id="{2FF078C4-6ADA-4206-0C77-591350928AE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27;p13">
                  <a:extLst>
                    <a:ext uri="{FF2B5EF4-FFF2-40B4-BE49-F238E27FC236}">
                      <a16:creationId xmlns:a16="http://schemas.microsoft.com/office/drawing/2014/main" id="{66AD1390-A4C5-CE41-C021-211EBE7A052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28;p13">
                  <a:extLst>
                    <a:ext uri="{FF2B5EF4-FFF2-40B4-BE49-F238E27FC236}">
                      <a16:creationId xmlns:a16="http://schemas.microsoft.com/office/drawing/2014/main" id="{04778BED-47A2-64FE-C384-2CE94BD700E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29;p13">
                  <a:extLst>
                    <a:ext uri="{FF2B5EF4-FFF2-40B4-BE49-F238E27FC236}">
                      <a16:creationId xmlns:a16="http://schemas.microsoft.com/office/drawing/2014/main" id="{63403A15-D624-A858-48AF-67EFB737F6F9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" name="Google Shape;130;p13">
                <a:extLst>
                  <a:ext uri="{FF2B5EF4-FFF2-40B4-BE49-F238E27FC236}">
                    <a16:creationId xmlns:a16="http://schemas.microsoft.com/office/drawing/2014/main" id="{A5CDD117-079A-A8F7-96D1-C0AD606FCCD6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9" name="Google Shape;131;p13">
                  <a:extLst>
                    <a:ext uri="{FF2B5EF4-FFF2-40B4-BE49-F238E27FC236}">
                      <a16:creationId xmlns:a16="http://schemas.microsoft.com/office/drawing/2014/main" id="{74F5367F-459F-2B46-ED48-6C2ECFF3527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2;p13">
                  <a:extLst>
                    <a:ext uri="{FF2B5EF4-FFF2-40B4-BE49-F238E27FC236}">
                      <a16:creationId xmlns:a16="http://schemas.microsoft.com/office/drawing/2014/main" id="{8B48436F-96A3-07D6-78D7-C6BD8692FFA4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3;p13">
                  <a:extLst>
                    <a:ext uri="{FF2B5EF4-FFF2-40B4-BE49-F238E27FC236}">
                      <a16:creationId xmlns:a16="http://schemas.microsoft.com/office/drawing/2014/main" id="{94DFB8CC-9491-86B8-4872-8C736A7B26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4;p13">
                  <a:extLst>
                    <a:ext uri="{FF2B5EF4-FFF2-40B4-BE49-F238E27FC236}">
                      <a16:creationId xmlns:a16="http://schemas.microsoft.com/office/drawing/2014/main" id="{6D37BD9A-532D-3664-15EA-A403CAFFE56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5;p13">
                  <a:extLst>
                    <a:ext uri="{FF2B5EF4-FFF2-40B4-BE49-F238E27FC236}">
                      <a16:creationId xmlns:a16="http://schemas.microsoft.com/office/drawing/2014/main" id="{A86D306F-AB76-186C-1B69-213DDBC49A9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136;p13">
                <a:extLst>
                  <a:ext uri="{FF2B5EF4-FFF2-40B4-BE49-F238E27FC236}">
                    <a16:creationId xmlns:a16="http://schemas.microsoft.com/office/drawing/2014/main" id="{B248C25A-AC8F-E527-B146-877B0CF6B6D7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4" name="Google Shape;137;p13">
                  <a:extLst>
                    <a:ext uri="{FF2B5EF4-FFF2-40B4-BE49-F238E27FC236}">
                      <a16:creationId xmlns:a16="http://schemas.microsoft.com/office/drawing/2014/main" id="{29025032-7F22-B528-903E-9FCFCE3C87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8;p13">
                  <a:extLst>
                    <a:ext uri="{FF2B5EF4-FFF2-40B4-BE49-F238E27FC236}">
                      <a16:creationId xmlns:a16="http://schemas.microsoft.com/office/drawing/2014/main" id="{3B915EFA-230F-FF1A-7B9B-A4C7B7C081A3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9;p13">
                  <a:extLst>
                    <a:ext uri="{FF2B5EF4-FFF2-40B4-BE49-F238E27FC236}">
                      <a16:creationId xmlns:a16="http://schemas.microsoft.com/office/drawing/2014/main" id="{F424F6BF-6DBB-CAED-EDE7-4014E83909B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0;p13">
                  <a:extLst>
                    <a:ext uri="{FF2B5EF4-FFF2-40B4-BE49-F238E27FC236}">
                      <a16:creationId xmlns:a16="http://schemas.microsoft.com/office/drawing/2014/main" id="{FF970D00-CDB6-C463-C1B8-C9808970E15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1;p13">
                  <a:extLst>
                    <a:ext uri="{FF2B5EF4-FFF2-40B4-BE49-F238E27FC236}">
                      <a16:creationId xmlns:a16="http://schemas.microsoft.com/office/drawing/2014/main" id="{846CA71E-037A-4225-2D4B-9DB92A6554D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142;p13">
                <a:extLst>
                  <a:ext uri="{FF2B5EF4-FFF2-40B4-BE49-F238E27FC236}">
                    <a16:creationId xmlns:a16="http://schemas.microsoft.com/office/drawing/2014/main" id="{7CCD18B3-C09E-BF60-11CC-7A98D66D1F81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9" name="Google Shape;143;p13">
                  <a:extLst>
                    <a:ext uri="{FF2B5EF4-FFF2-40B4-BE49-F238E27FC236}">
                      <a16:creationId xmlns:a16="http://schemas.microsoft.com/office/drawing/2014/main" id="{223C9121-EA15-9E38-6F87-B9CCC701871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4;p13">
                  <a:extLst>
                    <a:ext uri="{FF2B5EF4-FFF2-40B4-BE49-F238E27FC236}">
                      <a16:creationId xmlns:a16="http://schemas.microsoft.com/office/drawing/2014/main" id="{CA285D53-797B-B3C2-DB99-22AF17728C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5;p13">
                  <a:extLst>
                    <a:ext uri="{FF2B5EF4-FFF2-40B4-BE49-F238E27FC236}">
                      <a16:creationId xmlns:a16="http://schemas.microsoft.com/office/drawing/2014/main" id="{50E2E05A-AFB9-EBFF-DAF5-647700D91B0C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6;p13">
                  <a:extLst>
                    <a:ext uri="{FF2B5EF4-FFF2-40B4-BE49-F238E27FC236}">
                      <a16:creationId xmlns:a16="http://schemas.microsoft.com/office/drawing/2014/main" id="{BC683495-31B5-CE2C-0BE9-91145A1C3090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7;p13">
                  <a:extLst>
                    <a:ext uri="{FF2B5EF4-FFF2-40B4-BE49-F238E27FC236}">
                      <a16:creationId xmlns:a16="http://schemas.microsoft.com/office/drawing/2014/main" id="{13E38B49-E7EA-89ED-B345-AC7E6AEB1F7A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148;p13">
                <a:extLst>
                  <a:ext uri="{FF2B5EF4-FFF2-40B4-BE49-F238E27FC236}">
                    <a16:creationId xmlns:a16="http://schemas.microsoft.com/office/drawing/2014/main" id="{F2AF5687-8E25-66FC-3A68-8943E8499E9D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4" name="Google Shape;149;p13">
                  <a:extLst>
                    <a:ext uri="{FF2B5EF4-FFF2-40B4-BE49-F238E27FC236}">
                      <a16:creationId xmlns:a16="http://schemas.microsoft.com/office/drawing/2014/main" id="{85F1DF7D-0A4E-BFCB-47EF-E50C0A525C1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150;p13">
                  <a:extLst>
                    <a:ext uri="{FF2B5EF4-FFF2-40B4-BE49-F238E27FC236}">
                      <a16:creationId xmlns:a16="http://schemas.microsoft.com/office/drawing/2014/main" id="{A1920978-E906-A95E-F904-B0502F66B52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1;p13">
                  <a:extLst>
                    <a:ext uri="{FF2B5EF4-FFF2-40B4-BE49-F238E27FC236}">
                      <a16:creationId xmlns:a16="http://schemas.microsoft.com/office/drawing/2014/main" id="{090F654D-D1CA-AA92-AD7B-8CBFE19566A3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2;p13">
                  <a:extLst>
                    <a:ext uri="{FF2B5EF4-FFF2-40B4-BE49-F238E27FC236}">
                      <a16:creationId xmlns:a16="http://schemas.microsoft.com/office/drawing/2014/main" id="{E39C28CA-DFC8-CA02-0DD2-576E780DE49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3;p13">
                  <a:extLst>
                    <a:ext uri="{FF2B5EF4-FFF2-40B4-BE49-F238E27FC236}">
                      <a16:creationId xmlns:a16="http://schemas.microsoft.com/office/drawing/2014/main" id="{7817B736-782F-38FD-615E-FAF902B58F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4;p13">
              <a:extLst>
                <a:ext uri="{FF2B5EF4-FFF2-40B4-BE49-F238E27FC236}">
                  <a16:creationId xmlns:a16="http://schemas.microsoft.com/office/drawing/2014/main" id="{40B259AF-E1C0-8EAF-85BE-304511893FEE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9" name="Google Shape;155;p13">
                <a:extLst>
                  <a:ext uri="{FF2B5EF4-FFF2-40B4-BE49-F238E27FC236}">
                    <a16:creationId xmlns:a16="http://schemas.microsoft.com/office/drawing/2014/main" id="{F07C9231-308D-2F18-0210-877F18089DA0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34" name="Google Shape;156;p13">
                  <a:extLst>
                    <a:ext uri="{FF2B5EF4-FFF2-40B4-BE49-F238E27FC236}">
                      <a16:creationId xmlns:a16="http://schemas.microsoft.com/office/drawing/2014/main" id="{F0BF91AA-3B17-1A50-1FE6-258F02A2E6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;p13">
                  <a:extLst>
                    <a:ext uri="{FF2B5EF4-FFF2-40B4-BE49-F238E27FC236}">
                      <a16:creationId xmlns:a16="http://schemas.microsoft.com/office/drawing/2014/main" id="{B3277CB2-6176-F357-D474-0908ACE373F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;p13">
                  <a:extLst>
                    <a:ext uri="{FF2B5EF4-FFF2-40B4-BE49-F238E27FC236}">
                      <a16:creationId xmlns:a16="http://schemas.microsoft.com/office/drawing/2014/main" id="{810A6E75-D4FD-9C20-2D12-A8E61BFD429D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9;p13">
                  <a:extLst>
                    <a:ext uri="{FF2B5EF4-FFF2-40B4-BE49-F238E27FC236}">
                      <a16:creationId xmlns:a16="http://schemas.microsoft.com/office/drawing/2014/main" id="{E8DE1EB9-63B2-AE44-B79A-7426F5C3A3B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60;p13">
                  <a:extLst>
                    <a:ext uri="{FF2B5EF4-FFF2-40B4-BE49-F238E27FC236}">
                      <a16:creationId xmlns:a16="http://schemas.microsoft.com/office/drawing/2014/main" id="{1C56EBD2-06FC-05F3-C157-053F15EB3C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161;p13">
                <a:extLst>
                  <a:ext uri="{FF2B5EF4-FFF2-40B4-BE49-F238E27FC236}">
                    <a16:creationId xmlns:a16="http://schemas.microsoft.com/office/drawing/2014/main" id="{E0E6D1E5-3EA4-50BF-2CD0-2F5944D84645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9" name="Google Shape;162;p13">
                  <a:extLst>
                    <a:ext uri="{FF2B5EF4-FFF2-40B4-BE49-F238E27FC236}">
                      <a16:creationId xmlns:a16="http://schemas.microsoft.com/office/drawing/2014/main" id="{12E43F1A-FD12-7660-D100-F14077C33D7D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63;p13">
                  <a:extLst>
                    <a:ext uri="{FF2B5EF4-FFF2-40B4-BE49-F238E27FC236}">
                      <a16:creationId xmlns:a16="http://schemas.microsoft.com/office/drawing/2014/main" id="{E873207B-C616-DDF8-DC2B-2636AD7D48D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64;p13">
                  <a:extLst>
                    <a:ext uri="{FF2B5EF4-FFF2-40B4-BE49-F238E27FC236}">
                      <a16:creationId xmlns:a16="http://schemas.microsoft.com/office/drawing/2014/main" id="{2EF7BE11-9570-873C-A14A-F4194383379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65;p13">
                  <a:extLst>
                    <a:ext uri="{FF2B5EF4-FFF2-40B4-BE49-F238E27FC236}">
                      <a16:creationId xmlns:a16="http://schemas.microsoft.com/office/drawing/2014/main" id="{408646F3-39AA-3D20-999C-9E8C8AEEC2ED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66;p13">
                  <a:extLst>
                    <a:ext uri="{FF2B5EF4-FFF2-40B4-BE49-F238E27FC236}">
                      <a16:creationId xmlns:a16="http://schemas.microsoft.com/office/drawing/2014/main" id="{45148FB7-ED44-BFFE-FF29-D6D6351E63C7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167;p13">
                <a:extLst>
                  <a:ext uri="{FF2B5EF4-FFF2-40B4-BE49-F238E27FC236}">
                    <a16:creationId xmlns:a16="http://schemas.microsoft.com/office/drawing/2014/main" id="{EB35CCFE-388E-FA08-4BAD-AC3B040B0E65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4" name="Google Shape;168;p13">
                  <a:extLst>
                    <a:ext uri="{FF2B5EF4-FFF2-40B4-BE49-F238E27FC236}">
                      <a16:creationId xmlns:a16="http://schemas.microsoft.com/office/drawing/2014/main" id="{DF057C31-9327-209E-862B-1ED91C7E8C9A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69;p13">
                  <a:extLst>
                    <a:ext uri="{FF2B5EF4-FFF2-40B4-BE49-F238E27FC236}">
                      <a16:creationId xmlns:a16="http://schemas.microsoft.com/office/drawing/2014/main" id="{3939E878-09B2-5B60-0BE3-49419384EBB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70;p13">
                  <a:extLst>
                    <a:ext uri="{FF2B5EF4-FFF2-40B4-BE49-F238E27FC236}">
                      <a16:creationId xmlns:a16="http://schemas.microsoft.com/office/drawing/2014/main" id="{3544CE64-A0E3-C020-FFD8-4F8B996BDF8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71;p13">
                  <a:extLst>
                    <a:ext uri="{FF2B5EF4-FFF2-40B4-BE49-F238E27FC236}">
                      <a16:creationId xmlns:a16="http://schemas.microsoft.com/office/drawing/2014/main" id="{64055EFB-FBB7-FF6C-1B36-9681A87111A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72;p13">
                  <a:extLst>
                    <a:ext uri="{FF2B5EF4-FFF2-40B4-BE49-F238E27FC236}">
                      <a16:creationId xmlns:a16="http://schemas.microsoft.com/office/drawing/2014/main" id="{5E85E2EC-FBCE-522A-AAD2-B13E86522A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" name="Google Shape;173;p13">
                <a:extLst>
                  <a:ext uri="{FF2B5EF4-FFF2-40B4-BE49-F238E27FC236}">
                    <a16:creationId xmlns:a16="http://schemas.microsoft.com/office/drawing/2014/main" id="{AFC1A76A-28D8-7C52-5D33-9145DF394A20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" name="Google Shape;174;p13">
                  <a:extLst>
                    <a:ext uri="{FF2B5EF4-FFF2-40B4-BE49-F238E27FC236}">
                      <a16:creationId xmlns:a16="http://schemas.microsoft.com/office/drawing/2014/main" id="{1C21E911-46A4-4047-9EF2-EF849AD821C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75;p13">
                  <a:extLst>
                    <a:ext uri="{FF2B5EF4-FFF2-40B4-BE49-F238E27FC236}">
                      <a16:creationId xmlns:a16="http://schemas.microsoft.com/office/drawing/2014/main" id="{FE800C4A-EF23-3455-9E0B-908ED5E6AF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76;p13">
                  <a:extLst>
                    <a:ext uri="{FF2B5EF4-FFF2-40B4-BE49-F238E27FC236}">
                      <a16:creationId xmlns:a16="http://schemas.microsoft.com/office/drawing/2014/main" id="{74D24767-3328-8A57-D8EF-984CC24BA85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7;p13">
                  <a:extLst>
                    <a:ext uri="{FF2B5EF4-FFF2-40B4-BE49-F238E27FC236}">
                      <a16:creationId xmlns:a16="http://schemas.microsoft.com/office/drawing/2014/main" id="{B7254950-3B97-9A7D-27D6-CF6C81A40CAB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8;p13">
                  <a:extLst>
                    <a:ext uri="{FF2B5EF4-FFF2-40B4-BE49-F238E27FC236}">
                      <a16:creationId xmlns:a16="http://schemas.microsoft.com/office/drawing/2014/main" id="{80B0E9D3-BF8F-9479-92A3-EBA090A73B7D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79;p13">
                <a:extLst>
                  <a:ext uri="{FF2B5EF4-FFF2-40B4-BE49-F238E27FC236}">
                    <a16:creationId xmlns:a16="http://schemas.microsoft.com/office/drawing/2014/main" id="{77D18005-B564-EA96-5ADF-4760CBC814B3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" name="Google Shape;180;p13">
                  <a:extLst>
                    <a:ext uri="{FF2B5EF4-FFF2-40B4-BE49-F238E27FC236}">
                      <a16:creationId xmlns:a16="http://schemas.microsoft.com/office/drawing/2014/main" id="{BF3C211D-F561-92BF-AFCA-A54951D6AA4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81;p13">
                  <a:extLst>
                    <a:ext uri="{FF2B5EF4-FFF2-40B4-BE49-F238E27FC236}">
                      <a16:creationId xmlns:a16="http://schemas.microsoft.com/office/drawing/2014/main" id="{AE3B4493-CB5E-7D1C-C109-8005FCBE0A1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82;p13">
                  <a:extLst>
                    <a:ext uri="{FF2B5EF4-FFF2-40B4-BE49-F238E27FC236}">
                      <a16:creationId xmlns:a16="http://schemas.microsoft.com/office/drawing/2014/main" id="{5171734E-DB71-D870-5A6E-EECC50EF8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83;p13">
                  <a:extLst>
                    <a:ext uri="{FF2B5EF4-FFF2-40B4-BE49-F238E27FC236}">
                      <a16:creationId xmlns:a16="http://schemas.microsoft.com/office/drawing/2014/main" id="{5746653C-A1D6-B929-6063-B988042C4AE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4;p13">
                  <a:extLst>
                    <a:ext uri="{FF2B5EF4-FFF2-40B4-BE49-F238E27FC236}">
                      <a16:creationId xmlns:a16="http://schemas.microsoft.com/office/drawing/2014/main" id="{AF34813C-2AF5-1728-7B1D-235641C1C40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57DA043-5537-794A-6A39-B6E0D2F3F671}"/>
              </a:ext>
            </a:extLst>
          </p:cNvPr>
          <p:cNvGrpSpPr/>
          <p:nvPr/>
        </p:nvGrpSpPr>
        <p:grpSpPr>
          <a:xfrm rot="10800000">
            <a:off x="9167868" y="5558576"/>
            <a:ext cx="3268360" cy="2681663"/>
            <a:chOff x="7357955" y="-1102285"/>
            <a:chExt cx="3268360" cy="2681663"/>
          </a:xfrm>
        </p:grpSpPr>
        <p:sp>
          <p:nvSpPr>
            <p:cNvPr id="132" name="Google Shape;185;p13">
              <a:extLst>
                <a:ext uri="{FF2B5EF4-FFF2-40B4-BE49-F238E27FC236}">
                  <a16:creationId xmlns:a16="http://schemas.microsoft.com/office/drawing/2014/main" id="{7DA86A54-A964-093F-E3AC-2E4213C2C592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86;p13">
              <a:extLst>
                <a:ext uri="{FF2B5EF4-FFF2-40B4-BE49-F238E27FC236}">
                  <a16:creationId xmlns:a16="http://schemas.microsoft.com/office/drawing/2014/main" id="{350C7FF9-7E3E-CB67-A1FA-1B58A95E559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B7E34F1-4F7C-3C78-ADF2-C4CAFFA383B7}"/>
              </a:ext>
            </a:extLst>
          </p:cNvPr>
          <p:cNvGrpSpPr/>
          <p:nvPr/>
        </p:nvGrpSpPr>
        <p:grpSpPr>
          <a:xfrm rot="10800000">
            <a:off x="76178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136" name="Google Shape;59;p13">
              <a:extLst>
                <a:ext uri="{FF2B5EF4-FFF2-40B4-BE49-F238E27FC236}">
                  <a16:creationId xmlns:a16="http://schemas.microsoft.com/office/drawing/2014/main" id="{42F808B1-D7E3-B822-79A9-418401BF693F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199" name="Google Shape;60;p13">
                <a:extLst>
                  <a:ext uri="{FF2B5EF4-FFF2-40B4-BE49-F238E27FC236}">
                    <a16:creationId xmlns:a16="http://schemas.microsoft.com/office/drawing/2014/main" id="{1419F595-AB9C-11AF-B10A-C571A8FED878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231" name="Google Shape;61;p13">
                  <a:extLst>
                    <a:ext uri="{FF2B5EF4-FFF2-40B4-BE49-F238E27FC236}">
                      <a16:creationId xmlns:a16="http://schemas.microsoft.com/office/drawing/2014/main" id="{BD7A4E2F-E418-C3DE-AF3A-039B302559E7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6" name="Google Shape;62;p13">
                    <a:extLst>
                      <a:ext uri="{FF2B5EF4-FFF2-40B4-BE49-F238E27FC236}">
                        <a16:creationId xmlns:a16="http://schemas.microsoft.com/office/drawing/2014/main" id="{1273E5D4-28B7-EC56-C90B-936F71F4CC9B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63;p13">
                    <a:extLst>
                      <a:ext uri="{FF2B5EF4-FFF2-40B4-BE49-F238E27FC236}">
                        <a16:creationId xmlns:a16="http://schemas.microsoft.com/office/drawing/2014/main" id="{12E39DF8-AB57-D259-689B-EA98FFF888A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64;p13">
                    <a:extLst>
                      <a:ext uri="{FF2B5EF4-FFF2-40B4-BE49-F238E27FC236}">
                        <a16:creationId xmlns:a16="http://schemas.microsoft.com/office/drawing/2014/main" id="{6793EA1C-107C-5E75-64A3-14E9039273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65;p13">
                    <a:extLst>
                      <a:ext uri="{FF2B5EF4-FFF2-40B4-BE49-F238E27FC236}">
                        <a16:creationId xmlns:a16="http://schemas.microsoft.com/office/drawing/2014/main" id="{AF1B5B83-C1BC-E6A4-9D34-222EA13D7F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66;p13">
                    <a:extLst>
                      <a:ext uri="{FF2B5EF4-FFF2-40B4-BE49-F238E27FC236}">
                        <a16:creationId xmlns:a16="http://schemas.microsoft.com/office/drawing/2014/main" id="{0B3A33A5-7FAB-0D03-A989-3F59F9495C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" name="Google Shape;67;p13">
                  <a:extLst>
                    <a:ext uri="{FF2B5EF4-FFF2-40B4-BE49-F238E27FC236}">
                      <a16:creationId xmlns:a16="http://schemas.microsoft.com/office/drawing/2014/main" id="{6932849E-5384-9C3A-814E-506720248B3B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1" name="Google Shape;68;p13">
                    <a:extLst>
                      <a:ext uri="{FF2B5EF4-FFF2-40B4-BE49-F238E27FC236}">
                        <a16:creationId xmlns:a16="http://schemas.microsoft.com/office/drawing/2014/main" id="{0793AFB5-7628-2B8C-BB12-A8E0CCCA7C2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69;p13">
                    <a:extLst>
                      <a:ext uri="{FF2B5EF4-FFF2-40B4-BE49-F238E27FC236}">
                        <a16:creationId xmlns:a16="http://schemas.microsoft.com/office/drawing/2014/main" id="{AAD2C013-86F5-D40B-2E99-06A618AF4E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70;p13">
                    <a:extLst>
                      <a:ext uri="{FF2B5EF4-FFF2-40B4-BE49-F238E27FC236}">
                        <a16:creationId xmlns:a16="http://schemas.microsoft.com/office/drawing/2014/main" id="{4B0B7EC2-7D51-FBCC-71DC-03E86D3D5B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71;p13">
                    <a:extLst>
                      <a:ext uri="{FF2B5EF4-FFF2-40B4-BE49-F238E27FC236}">
                        <a16:creationId xmlns:a16="http://schemas.microsoft.com/office/drawing/2014/main" id="{7EDD121A-3F4F-92F1-752F-2E3DCBA485F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72;p13">
                    <a:extLst>
                      <a:ext uri="{FF2B5EF4-FFF2-40B4-BE49-F238E27FC236}">
                        <a16:creationId xmlns:a16="http://schemas.microsoft.com/office/drawing/2014/main" id="{709719BE-946F-DD00-3439-3EE99F23AFD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" name="Google Shape;73;p13">
                  <a:extLst>
                    <a:ext uri="{FF2B5EF4-FFF2-40B4-BE49-F238E27FC236}">
                      <a16:creationId xmlns:a16="http://schemas.microsoft.com/office/drawing/2014/main" id="{8A2F2884-EE39-1168-4669-609D01154612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6" name="Google Shape;74;p13">
                    <a:extLst>
                      <a:ext uri="{FF2B5EF4-FFF2-40B4-BE49-F238E27FC236}">
                        <a16:creationId xmlns:a16="http://schemas.microsoft.com/office/drawing/2014/main" id="{79D39296-A68C-0E24-7C11-14500175B1ED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75;p13">
                    <a:extLst>
                      <a:ext uri="{FF2B5EF4-FFF2-40B4-BE49-F238E27FC236}">
                        <a16:creationId xmlns:a16="http://schemas.microsoft.com/office/drawing/2014/main" id="{2C09A3E1-FB41-F822-FAFD-683821DB7998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76;p13">
                    <a:extLst>
                      <a:ext uri="{FF2B5EF4-FFF2-40B4-BE49-F238E27FC236}">
                        <a16:creationId xmlns:a16="http://schemas.microsoft.com/office/drawing/2014/main" id="{4594D283-6D9F-67FE-264F-4965186706E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77;p13">
                    <a:extLst>
                      <a:ext uri="{FF2B5EF4-FFF2-40B4-BE49-F238E27FC236}">
                        <a16:creationId xmlns:a16="http://schemas.microsoft.com/office/drawing/2014/main" id="{30652D9C-D962-6412-A88C-BC3A39D40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78;p13">
                    <a:extLst>
                      <a:ext uri="{FF2B5EF4-FFF2-40B4-BE49-F238E27FC236}">
                        <a16:creationId xmlns:a16="http://schemas.microsoft.com/office/drawing/2014/main" id="{28762413-4519-93A7-8D07-12DCDB9325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4" name="Google Shape;79;p13">
                  <a:extLst>
                    <a:ext uri="{FF2B5EF4-FFF2-40B4-BE49-F238E27FC236}">
                      <a16:creationId xmlns:a16="http://schemas.microsoft.com/office/drawing/2014/main" id="{08F4DD4C-E8AE-B26C-AAE6-66255BD39754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1" name="Google Shape;80;p13">
                    <a:extLst>
                      <a:ext uri="{FF2B5EF4-FFF2-40B4-BE49-F238E27FC236}">
                        <a16:creationId xmlns:a16="http://schemas.microsoft.com/office/drawing/2014/main" id="{729CBFA2-34F2-B901-F0E0-000EB61251C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81;p13">
                    <a:extLst>
                      <a:ext uri="{FF2B5EF4-FFF2-40B4-BE49-F238E27FC236}">
                        <a16:creationId xmlns:a16="http://schemas.microsoft.com/office/drawing/2014/main" id="{D792BC2E-CD41-6C7C-A1FC-CEFF5A25739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82;p13">
                    <a:extLst>
                      <a:ext uri="{FF2B5EF4-FFF2-40B4-BE49-F238E27FC236}">
                        <a16:creationId xmlns:a16="http://schemas.microsoft.com/office/drawing/2014/main" id="{197BAFC3-B039-3971-72D1-12E21276A2EE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83;p13">
                    <a:extLst>
                      <a:ext uri="{FF2B5EF4-FFF2-40B4-BE49-F238E27FC236}">
                        <a16:creationId xmlns:a16="http://schemas.microsoft.com/office/drawing/2014/main" id="{0E393FEF-D8A8-A14A-A69C-3D80EA4FBBB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84;p13">
                    <a:extLst>
                      <a:ext uri="{FF2B5EF4-FFF2-40B4-BE49-F238E27FC236}">
                        <a16:creationId xmlns:a16="http://schemas.microsoft.com/office/drawing/2014/main" id="{659E4566-79A9-8FCC-1FD7-1746D35A688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5" name="Google Shape;85;p13">
                  <a:extLst>
                    <a:ext uri="{FF2B5EF4-FFF2-40B4-BE49-F238E27FC236}">
                      <a16:creationId xmlns:a16="http://schemas.microsoft.com/office/drawing/2014/main" id="{75A09029-D64F-433C-D7BF-380F262FEAC7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36" name="Google Shape;86;p13">
                    <a:extLst>
                      <a:ext uri="{FF2B5EF4-FFF2-40B4-BE49-F238E27FC236}">
                        <a16:creationId xmlns:a16="http://schemas.microsoft.com/office/drawing/2014/main" id="{973C9B22-E0BC-79BD-AD19-352A21315AE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87;p13">
                    <a:extLst>
                      <a:ext uri="{FF2B5EF4-FFF2-40B4-BE49-F238E27FC236}">
                        <a16:creationId xmlns:a16="http://schemas.microsoft.com/office/drawing/2014/main" id="{2AD7B56A-4549-8C92-43AB-899B02794E8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88;p13">
                    <a:extLst>
                      <a:ext uri="{FF2B5EF4-FFF2-40B4-BE49-F238E27FC236}">
                        <a16:creationId xmlns:a16="http://schemas.microsoft.com/office/drawing/2014/main" id="{226BC55A-4413-7926-2324-13EA25F1D65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89;p13">
                    <a:extLst>
                      <a:ext uri="{FF2B5EF4-FFF2-40B4-BE49-F238E27FC236}">
                        <a16:creationId xmlns:a16="http://schemas.microsoft.com/office/drawing/2014/main" id="{9EA92118-C2E7-5978-19B3-028425608523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90;p13">
                    <a:extLst>
                      <a:ext uri="{FF2B5EF4-FFF2-40B4-BE49-F238E27FC236}">
                        <a16:creationId xmlns:a16="http://schemas.microsoft.com/office/drawing/2014/main" id="{A96C7079-5F01-D620-7493-CE205C06FB7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0" name="Google Shape;91;p13">
                <a:extLst>
                  <a:ext uri="{FF2B5EF4-FFF2-40B4-BE49-F238E27FC236}">
                    <a16:creationId xmlns:a16="http://schemas.microsoft.com/office/drawing/2014/main" id="{18519059-2D7A-6D75-1963-7F49FBA208FE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201" name="Google Shape;92;p13">
                  <a:extLst>
                    <a:ext uri="{FF2B5EF4-FFF2-40B4-BE49-F238E27FC236}">
                      <a16:creationId xmlns:a16="http://schemas.microsoft.com/office/drawing/2014/main" id="{53754EED-E509-6A11-95A2-8756D12771CB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6" name="Google Shape;93;p13">
                    <a:extLst>
                      <a:ext uri="{FF2B5EF4-FFF2-40B4-BE49-F238E27FC236}">
                        <a16:creationId xmlns:a16="http://schemas.microsoft.com/office/drawing/2014/main" id="{2A80E570-C473-CCF9-B8E5-4B8792F532E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94;p13">
                    <a:extLst>
                      <a:ext uri="{FF2B5EF4-FFF2-40B4-BE49-F238E27FC236}">
                        <a16:creationId xmlns:a16="http://schemas.microsoft.com/office/drawing/2014/main" id="{66AF844D-77FE-41B2-9CD7-001786F3F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95;p13">
                    <a:extLst>
                      <a:ext uri="{FF2B5EF4-FFF2-40B4-BE49-F238E27FC236}">
                        <a16:creationId xmlns:a16="http://schemas.microsoft.com/office/drawing/2014/main" id="{9CFE35FF-A7CE-CE5F-7796-8CD78F989F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96;p13">
                    <a:extLst>
                      <a:ext uri="{FF2B5EF4-FFF2-40B4-BE49-F238E27FC236}">
                        <a16:creationId xmlns:a16="http://schemas.microsoft.com/office/drawing/2014/main" id="{9921222E-837E-D76C-CE74-F6981FB79FB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97;p13">
                    <a:extLst>
                      <a:ext uri="{FF2B5EF4-FFF2-40B4-BE49-F238E27FC236}">
                        <a16:creationId xmlns:a16="http://schemas.microsoft.com/office/drawing/2014/main" id="{A47864EA-C5DD-9E94-E3DB-FA10B1AA1C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" name="Google Shape;98;p13">
                  <a:extLst>
                    <a:ext uri="{FF2B5EF4-FFF2-40B4-BE49-F238E27FC236}">
                      <a16:creationId xmlns:a16="http://schemas.microsoft.com/office/drawing/2014/main" id="{CD26D341-AB0F-4B5F-6944-65A650637ABC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1" name="Google Shape;99;p13">
                    <a:extLst>
                      <a:ext uri="{FF2B5EF4-FFF2-40B4-BE49-F238E27FC236}">
                        <a16:creationId xmlns:a16="http://schemas.microsoft.com/office/drawing/2014/main" id="{D5E2BCBC-E674-729E-CBE7-132B7DFBFBBC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100;p13">
                    <a:extLst>
                      <a:ext uri="{FF2B5EF4-FFF2-40B4-BE49-F238E27FC236}">
                        <a16:creationId xmlns:a16="http://schemas.microsoft.com/office/drawing/2014/main" id="{74E11BDF-DCC1-9A0B-D3E5-9F1CF81C535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101;p13">
                    <a:extLst>
                      <a:ext uri="{FF2B5EF4-FFF2-40B4-BE49-F238E27FC236}">
                        <a16:creationId xmlns:a16="http://schemas.microsoft.com/office/drawing/2014/main" id="{8C0BDA14-5337-B5AD-0160-8AF420E0FD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102;p13">
                    <a:extLst>
                      <a:ext uri="{FF2B5EF4-FFF2-40B4-BE49-F238E27FC236}">
                        <a16:creationId xmlns:a16="http://schemas.microsoft.com/office/drawing/2014/main" id="{51847C92-08F7-0965-57E4-08236B7D5CD3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103;p13">
                    <a:extLst>
                      <a:ext uri="{FF2B5EF4-FFF2-40B4-BE49-F238E27FC236}">
                        <a16:creationId xmlns:a16="http://schemas.microsoft.com/office/drawing/2014/main" id="{C66B98AD-7877-A72E-D9AE-6EDBB006B5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" name="Google Shape;104;p13">
                  <a:extLst>
                    <a:ext uri="{FF2B5EF4-FFF2-40B4-BE49-F238E27FC236}">
                      <a16:creationId xmlns:a16="http://schemas.microsoft.com/office/drawing/2014/main" id="{3502E067-7240-9A11-C23C-512B3E4666F3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6" name="Google Shape;105;p13">
                    <a:extLst>
                      <a:ext uri="{FF2B5EF4-FFF2-40B4-BE49-F238E27FC236}">
                        <a16:creationId xmlns:a16="http://schemas.microsoft.com/office/drawing/2014/main" id="{C0250638-FA25-7018-801C-932F3A477ED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106;p13">
                    <a:extLst>
                      <a:ext uri="{FF2B5EF4-FFF2-40B4-BE49-F238E27FC236}">
                        <a16:creationId xmlns:a16="http://schemas.microsoft.com/office/drawing/2014/main" id="{1BF30D7B-B653-A173-442E-8A9FED2BB0F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107;p13">
                    <a:extLst>
                      <a:ext uri="{FF2B5EF4-FFF2-40B4-BE49-F238E27FC236}">
                        <a16:creationId xmlns:a16="http://schemas.microsoft.com/office/drawing/2014/main" id="{52A40593-28D5-2B24-609E-CA1D9B90F70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108;p13">
                    <a:extLst>
                      <a:ext uri="{FF2B5EF4-FFF2-40B4-BE49-F238E27FC236}">
                        <a16:creationId xmlns:a16="http://schemas.microsoft.com/office/drawing/2014/main" id="{7D872BA3-9D5B-85EC-123B-A9E27744E271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109;p13">
                    <a:extLst>
                      <a:ext uri="{FF2B5EF4-FFF2-40B4-BE49-F238E27FC236}">
                        <a16:creationId xmlns:a16="http://schemas.microsoft.com/office/drawing/2014/main" id="{673385FE-5E10-F898-3F50-FE9063FF2E1D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" name="Google Shape;110;p13">
                  <a:extLst>
                    <a:ext uri="{FF2B5EF4-FFF2-40B4-BE49-F238E27FC236}">
                      <a16:creationId xmlns:a16="http://schemas.microsoft.com/office/drawing/2014/main" id="{42F8F09F-1FB4-AE76-DB48-1BA8787D76EE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1" name="Google Shape;111;p13">
                    <a:extLst>
                      <a:ext uri="{FF2B5EF4-FFF2-40B4-BE49-F238E27FC236}">
                        <a16:creationId xmlns:a16="http://schemas.microsoft.com/office/drawing/2014/main" id="{51A12199-6278-3092-E748-742A393AE42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112;p13">
                    <a:extLst>
                      <a:ext uri="{FF2B5EF4-FFF2-40B4-BE49-F238E27FC236}">
                        <a16:creationId xmlns:a16="http://schemas.microsoft.com/office/drawing/2014/main" id="{D8A74CBE-96FE-4BA9-4C5B-B91462CA73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113;p13">
                    <a:extLst>
                      <a:ext uri="{FF2B5EF4-FFF2-40B4-BE49-F238E27FC236}">
                        <a16:creationId xmlns:a16="http://schemas.microsoft.com/office/drawing/2014/main" id="{0DBDFC85-7C98-418A-08FE-7A729F6FCF03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114;p13">
                    <a:extLst>
                      <a:ext uri="{FF2B5EF4-FFF2-40B4-BE49-F238E27FC236}">
                        <a16:creationId xmlns:a16="http://schemas.microsoft.com/office/drawing/2014/main" id="{5C76C9D6-599B-7ABE-779C-0FF4B733C09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115;p13">
                    <a:extLst>
                      <a:ext uri="{FF2B5EF4-FFF2-40B4-BE49-F238E27FC236}">
                        <a16:creationId xmlns:a16="http://schemas.microsoft.com/office/drawing/2014/main" id="{49F9FBB5-AED8-F561-AC47-C72C0C168B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" name="Google Shape;116;p13">
                  <a:extLst>
                    <a:ext uri="{FF2B5EF4-FFF2-40B4-BE49-F238E27FC236}">
                      <a16:creationId xmlns:a16="http://schemas.microsoft.com/office/drawing/2014/main" id="{CA79BDF2-1B73-59C9-C265-BB9556577355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06" name="Google Shape;117;p13">
                    <a:extLst>
                      <a:ext uri="{FF2B5EF4-FFF2-40B4-BE49-F238E27FC236}">
                        <a16:creationId xmlns:a16="http://schemas.microsoft.com/office/drawing/2014/main" id="{46CAEAA7-A752-FC48-5347-386570949BA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118;p13">
                    <a:extLst>
                      <a:ext uri="{FF2B5EF4-FFF2-40B4-BE49-F238E27FC236}">
                        <a16:creationId xmlns:a16="http://schemas.microsoft.com/office/drawing/2014/main" id="{49E0B7F1-F0C4-4F36-443C-8630C9F90E1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119;p13">
                    <a:extLst>
                      <a:ext uri="{FF2B5EF4-FFF2-40B4-BE49-F238E27FC236}">
                        <a16:creationId xmlns:a16="http://schemas.microsoft.com/office/drawing/2014/main" id="{1B6BFF49-191E-F216-13BF-75739A08C62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120;p13">
                    <a:extLst>
                      <a:ext uri="{FF2B5EF4-FFF2-40B4-BE49-F238E27FC236}">
                        <a16:creationId xmlns:a16="http://schemas.microsoft.com/office/drawing/2014/main" id="{EC2EB09C-737C-02AB-ABC4-ABE9350933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121;p13">
                    <a:extLst>
                      <a:ext uri="{FF2B5EF4-FFF2-40B4-BE49-F238E27FC236}">
                        <a16:creationId xmlns:a16="http://schemas.microsoft.com/office/drawing/2014/main" id="{A2D276D9-02EF-77EC-69BA-EF3637A194A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7" name="Google Shape;123;p13">
              <a:extLst>
                <a:ext uri="{FF2B5EF4-FFF2-40B4-BE49-F238E27FC236}">
                  <a16:creationId xmlns:a16="http://schemas.microsoft.com/office/drawing/2014/main" id="{A9B35ABB-C6EE-FF0C-E46C-3620424D00E8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169" name="Google Shape;124;p13">
                <a:extLst>
                  <a:ext uri="{FF2B5EF4-FFF2-40B4-BE49-F238E27FC236}">
                    <a16:creationId xmlns:a16="http://schemas.microsoft.com/office/drawing/2014/main" id="{8385DD30-6449-A2CB-99B6-5E25201C1C32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4" name="Google Shape;125;p13">
                  <a:extLst>
                    <a:ext uri="{FF2B5EF4-FFF2-40B4-BE49-F238E27FC236}">
                      <a16:creationId xmlns:a16="http://schemas.microsoft.com/office/drawing/2014/main" id="{DA30BD3A-9EB4-E419-AD48-107D0161A71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26;p13">
                  <a:extLst>
                    <a:ext uri="{FF2B5EF4-FFF2-40B4-BE49-F238E27FC236}">
                      <a16:creationId xmlns:a16="http://schemas.microsoft.com/office/drawing/2014/main" id="{9918B3EA-8242-7687-E6CB-186B7B086A0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27;p13">
                  <a:extLst>
                    <a:ext uri="{FF2B5EF4-FFF2-40B4-BE49-F238E27FC236}">
                      <a16:creationId xmlns:a16="http://schemas.microsoft.com/office/drawing/2014/main" id="{66FFC4E3-10AD-5EB4-1397-F41D973097E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28;p13">
                  <a:extLst>
                    <a:ext uri="{FF2B5EF4-FFF2-40B4-BE49-F238E27FC236}">
                      <a16:creationId xmlns:a16="http://schemas.microsoft.com/office/drawing/2014/main" id="{7DD02873-D31B-1ED2-99BB-3E8451EE39F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29;p13">
                  <a:extLst>
                    <a:ext uri="{FF2B5EF4-FFF2-40B4-BE49-F238E27FC236}">
                      <a16:creationId xmlns:a16="http://schemas.microsoft.com/office/drawing/2014/main" id="{72F4965E-DC28-6166-C0A5-2393FCB5FEE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30;p13">
                <a:extLst>
                  <a:ext uri="{FF2B5EF4-FFF2-40B4-BE49-F238E27FC236}">
                    <a16:creationId xmlns:a16="http://schemas.microsoft.com/office/drawing/2014/main" id="{0C8345B2-15C0-ABB6-41E1-74FA3C3615C2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9" name="Google Shape;131;p13">
                  <a:extLst>
                    <a:ext uri="{FF2B5EF4-FFF2-40B4-BE49-F238E27FC236}">
                      <a16:creationId xmlns:a16="http://schemas.microsoft.com/office/drawing/2014/main" id="{0E9FDE48-496F-6F9F-F91C-C22EAC1A74D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32;p13">
                  <a:extLst>
                    <a:ext uri="{FF2B5EF4-FFF2-40B4-BE49-F238E27FC236}">
                      <a16:creationId xmlns:a16="http://schemas.microsoft.com/office/drawing/2014/main" id="{6706C433-B335-5037-3E79-C37A3EF8196B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33;p13">
                  <a:extLst>
                    <a:ext uri="{FF2B5EF4-FFF2-40B4-BE49-F238E27FC236}">
                      <a16:creationId xmlns:a16="http://schemas.microsoft.com/office/drawing/2014/main" id="{594343F2-19E0-C081-76E1-11A3FCC57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34;p13">
                  <a:extLst>
                    <a:ext uri="{FF2B5EF4-FFF2-40B4-BE49-F238E27FC236}">
                      <a16:creationId xmlns:a16="http://schemas.microsoft.com/office/drawing/2014/main" id="{09C9C4B2-2C64-4E82-DDF8-4C5EAB54E9B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35;p13">
                  <a:extLst>
                    <a:ext uri="{FF2B5EF4-FFF2-40B4-BE49-F238E27FC236}">
                      <a16:creationId xmlns:a16="http://schemas.microsoft.com/office/drawing/2014/main" id="{3F204537-694D-F33A-CA73-062F8E629376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" name="Google Shape;136;p13">
                <a:extLst>
                  <a:ext uri="{FF2B5EF4-FFF2-40B4-BE49-F238E27FC236}">
                    <a16:creationId xmlns:a16="http://schemas.microsoft.com/office/drawing/2014/main" id="{17538991-5269-2EEE-CADF-2705484BF54F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4" name="Google Shape;137;p13">
                  <a:extLst>
                    <a:ext uri="{FF2B5EF4-FFF2-40B4-BE49-F238E27FC236}">
                      <a16:creationId xmlns:a16="http://schemas.microsoft.com/office/drawing/2014/main" id="{E63B6B5B-A971-543D-ED31-78D1404035D8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38;p13">
                  <a:extLst>
                    <a:ext uri="{FF2B5EF4-FFF2-40B4-BE49-F238E27FC236}">
                      <a16:creationId xmlns:a16="http://schemas.microsoft.com/office/drawing/2014/main" id="{EEE50E38-9893-C32E-5806-CE05A36DC4F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39;p13">
                  <a:extLst>
                    <a:ext uri="{FF2B5EF4-FFF2-40B4-BE49-F238E27FC236}">
                      <a16:creationId xmlns:a16="http://schemas.microsoft.com/office/drawing/2014/main" id="{BA1C238C-71E4-B868-BC71-875359C371E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40;p13">
                  <a:extLst>
                    <a:ext uri="{FF2B5EF4-FFF2-40B4-BE49-F238E27FC236}">
                      <a16:creationId xmlns:a16="http://schemas.microsoft.com/office/drawing/2014/main" id="{297EB586-58BB-214D-20AB-BCA57F35EB6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41;p13">
                  <a:extLst>
                    <a:ext uri="{FF2B5EF4-FFF2-40B4-BE49-F238E27FC236}">
                      <a16:creationId xmlns:a16="http://schemas.microsoft.com/office/drawing/2014/main" id="{B89AC14B-6A56-41AA-C408-E32572A13DF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" name="Google Shape;142;p13">
                <a:extLst>
                  <a:ext uri="{FF2B5EF4-FFF2-40B4-BE49-F238E27FC236}">
                    <a16:creationId xmlns:a16="http://schemas.microsoft.com/office/drawing/2014/main" id="{4F473682-701C-DC0F-B640-245356F3A172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9" name="Google Shape;143;p13">
                  <a:extLst>
                    <a:ext uri="{FF2B5EF4-FFF2-40B4-BE49-F238E27FC236}">
                      <a16:creationId xmlns:a16="http://schemas.microsoft.com/office/drawing/2014/main" id="{410F1AC7-F935-D360-5511-C1808864E74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44;p13">
                  <a:extLst>
                    <a:ext uri="{FF2B5EF4-FFF2-40B4-BE49-F238E27FC236}">
                      <a16:creationId xmlns:a16="http://schemas.microsoft.com/office/drawing/2014/main" id="{D78F67AE-4B57-9446-413D-0329923F07C0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45;p13">
                  <a:extLst>
                    <a:ext uri="{FF2B5EF4-FFF2-40B4-BE49-F238E27FC236}">
                      <a16:creationId xmlns:a16="http://schemas.microsoft.com/office/drawing/2014/main" id="{41DC85F0-963B-8E00-311F-498BFAA583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46;p13">
                  <a:extLst>
                    <a:ext uri="{FF2B5EF4-FFF2-40B4-BE49-F238E27FC236}">
                      <a16:creationId xmlns:a16="http://schemas.microsoft.com/office/drawing/2014/main" id="{B9F0539A-F12E-C95B-66D4-92C0AAA97E2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47;p13">
                  <a:extLst>
                    <a:ext uri="{FF2B5EF4-FFF2-40B4-BE49-F238E27FC236}">
                      <a16:creationId xmlns:a16="http://schemas.microsoft.com/office/drawing/2014/main" id="{E794D1BF-B81A-EB02-573F-9C6719CCCBE2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" name="Google Shape;148;p13">
                <a:extLst>
                  <a:ext uri="{FF2B5EF4-FFF2-40B4-BE49-F238E27FC236}">
                    <a16:creationId xmlns:a16="http://schemas.microsoft.com/office/drawing/2014/main" id="{8EA07E80-8043-7370-858F-373EF73DE88C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4" name="Google Shape;149;p13">
                  <a:extLst>
                    <a:ext uri="{FF2B5EF4-FFF2-40B4-BE49-F238E27FC236}">
                      <a16:creationId xmlns:a16="http://schemas.microsoft.com/office/drawing/2014/main" id="{54985D84-B46B-FD1D-9EEB-2B7AAF27B44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5" name="Google Shape;150;p13">
                  <a:extLst>
                    <a:ext uri="{FF2B5EF4-FFF2-40B4-BE49-F238E27FC236}">
                      <a16:creationId xmlns:a16="http://schemas.microsoft.com/office/drawing/2014/main" id="{5D2E4AC3-DDBD-FC49-DBAC-26969BEE1EB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1;p13">
                  <a:extLst>
                    <a:ext uri="{FF2B5EF4-FFF2-40B4-BE49-F238E27FC236}">
                      <a16:creationId xmlns:a16="http://schemas.microsoft.com/office/drawing/2014/main" id="{19E2B6F9-1C5E-9271-0923-B194D374D0D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2;p13">
                  <a:extLst>
                    <a:ext uri="{FF2B5EF4-FFF2-40B4-BE49-F238E27FC236}">
                      <a16:creationId xmlns:a16="http://schemas.microsoft.com/office/drawing/2014/main" id="{96B6BFC5-EF2C-824F-5027-361EC2AE2C4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3;p13">
                  <a:extLst>
                    <a:ext uri="{FF2B5EF4-FFF2-40B4-BE49-F238E27FC236}">
                      <a16:creationId xmlns:a16="http://schemas.microsoft.com/office/drawing/2014/main" id="{A55FB8A7-9704-1741-07FB-4BA0802BF15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8" name="Google Shape;154;p13">
              <a:extLst>
                <a:ext uri="{FF2B5EF4-FFF2-40B4-BE49-F238E27FC236}">
                  <a16:creationId xmlns:a16="http://schemas.microsoft.com/office/drawing/2014/main" id="{7201CC25-6FB3-3EEA-5B55-DCA7791D17B4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139" name="Google Shape;155;p13">
                <a:extLst>
                  <a:ext uri="{FF2B5EF4-FFF2-40B4-BE49-F238E27FC236}">
                    <a16:creationId xmlns:a16="http://schemas.microsoft.com/office/drawing/2014/main" id="{9C3BE556-C57C-51E5-3178-E10872107515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64" name="Google Shape;156;p13">
                  <a:extLst>
                    <a:ext uri="{FF2B5EF4-FFF2-40B4-BE49-F238E27FC236}">
                      <a16:creationId xmlns:a16="http://schemas.microsoft.com/office/drawing/2014/main" id="{64F2EF85-3270-73C1-AAB5-EA53A7B08B3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57;p13">
                  <a:extLst>
                    <a:ext uri="{FF2B5EF4-FFF2-40B4-BE49-F238E27FC236}">
                      <a16:creationId xmlns:a16="http://schemas.microsoft.com/office/drawing/2014/main" id="{8301F924-095A-9585-836D-4CCB8DF3D082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58;p13">
                  <a:extLst>
                    <a:ext uri="{FF2B5EF4-FFF2-40B4-BE49-F238E27FC236}">
                      <a16:creationId xmlns:a16="http://schemas.microsoft.com/office/drawing/2014/main" id="{D4A8888A-A3D4-40CA-2EF3-E072631108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59;p13">
                  <a:extLst>
                    <a:ext uri="{FF2B5EF4-FFF2-40B4-BE49-F238E27FC236}">
                      <a16:creationId xmlns:a16="http://schemas.microsoft.com/office/drawing/2014/main" id="{97C47878-C3C9-436F-DD65-0FC272A96C8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0;p13">
                  <a:extLst>
                    <a:ext uri="{FF2B5EF4-FFF2-40B4-BE49-F238E27FC236}">
                      <a16:creationId xmlns:a16="http://schemas.microsoft.com/office/drawing/2014/main" id="{B3964FEF-53B7-243A-935D-75CCCA3183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61;p13">
                <a:extLst>
                  <a:ext uri="{FF2B5EF4-FFF2-40B4-BE49-F238E27FC236}">
                    <a16:creationId xmlns:a16="http://schemas.microsoft.com/office/drawing/2014/main" id="{2E2C460F-4AB8-E1D2-1135-4378F4D0EB10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9" name="Google Shape;162;p13">
                  <a:extLst>
                    <a:ext uri="{FF2B5EF4-FFF2-40B4-BE49-F238E27FC236}">
                      <a16:creationId xmlns:a16="http://schemas.microsoft.com/office/drawing/2014/main" id="{8B3FE19A-27B1-F497-7526-E27587041CA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3;p13">
                  <a:extLst>
                    <a:ext uri="{FF2B5EF4-FFF2-40B4-BE49-F238E27FC236}">
                      <a16:creationId xmlns:a16="http://schemas.microsoft.com/office/drawing/2014/main" id="{014A1A6A-01EA-044E-F71F-6E4C8E140E26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4;p13">
                  <a:extLst>
                    <a:ext uri="{FF2B5EF4-FFF2-40B4-BE49-F238E27FC236}">
                      <a16:creationId xmlns:a16="http://schemas.microsoft.com/office/drawing/2014/main" id="{16CC7135-08CF-5243-D63A-684094FE38F6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5;p13">
                  <a:extLst>
                    <a:ext uri="{FF2B5EF4-FFF2-40B4-BE49-F238E27FC236}">
                      <a16:creationId xmlns:a16="http://schemas.microsoft.com/office/drawing/2014/main" id="{53B01594-7DD2-2EB2-B103-7D0410BCAEE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6;p13">
                  <a:extLst>
                    <a:ext uri="{FF2B5EF4-FFF2-40B4-BE49-F238E27FC236}">
                      <a16:creationId xmlns:a16="http://schemas.microsoft.com/office/drawing/2014/main" id="{91DDC43B-8880-696E-F5A7-9743BCDCF01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67;p13">
                <a:extLst>
                  <a:ext uri="{FF2B5EF4-FFF2-40B4-BE49-F238E27FC236}">
                    <a16:creationId xmlns:a16="http://schemas.microsoft.com/office/drawing/2014/main" id="{A89212B4-C3B5-3F31-7A9F-43356A5A2B98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4" name="Google Shape;168;p13">
                  <a:extLst>
                    <a:ext uri="{FF2B5EF4-FFF2-40B4-BE49-F238E27FC236}">
                      <a16:creationId xmlns:a16="http://schemas.microsoft.com/office/drawing/2014/main" id="{DEA6F9CE-B345-24B8-4F85-638AC7B36FD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;p13">
                  <a:extLst>
                    <a:ext uri="{FF2B5EF4-FFF2-40B4-BE49-F238E27FC236}">
                      <a16:creationId xmlns:a16="http://schemas.microsoft.com/office/drawing/2014/main" id="{E99604CC-C243-4DEB-1590-8DF066D3DA8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70;p13">
                  <a:extLst>
                    <a:ext uri="{FF2B5EF4-FFF2-40B4-BE49-F238E27FC236}">
                      <a16:creationId xmlns:a16="http://schemas.microsoft.com/office/drawing/2014/main" id="{316B116B-5F11-24AD-D0CF-63554576BBF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71;p13">
                  <a:extLst>
                    <a:ext uri="{FF2B5EF4-FFF2-40B4-BE49-F238E27FC236}">
                      <a16:creationId xmlns:a16="http://schemas.microsoft.com/office/drawing/2014/main" id="{095F0562-B763-3B81-3285-3FB42F7BEC93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72;p13">
                  <a:extLst>
                    <a:ext uri="{FF2B5EF4-FFF2-40B4-BE49-F238E27FC236}">
                      <a16:creationId xmlns:a16="http://schemas.microsoft.com/office/drawing/2014/main" id="{342F595E-CE5D-8EA5-0D06-1DAC45F4FD5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" name="Google Shape;173;p13">
                <a:extLst>
                  <a:ext uri="{FF2B5EF4-FFF2-40B4-BE49-F238E27FC236}">
                    <a16:creationId xmlns:a16="http://schemas.microsoft.com/office/drawing/2014/main" id="{31DDBCBC-38D3-365B-965F-9D387C1B921C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9" name="Google Shape;174;p13">
                  <a:extLst>
                    <a:ext uri="{FF2B5EF4-FFF2-40B4-BE49-F238E27FC236}">
                      <a16:creationId xmlns:a16="http://schemas.microsoft.com/office/drawing/2014/main" id="{36EE90C5-0429-B7DA-D478-7AF1285D709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75;p13">
                  <a:extLst>
                    <a:ext uri="{FF2B5EF4-FFF2-40B4-BE49-F238E27FC236}">
                      <a16:creationId xmlns:a16="http://schemas.microsoft.com/office/drawing/2014/main" id="{FB4C5F47-FA49-3FB7-6623-D3094470FAA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76;p13">
                  <a:extLst>
                    <a:ext uri="{FF2B5EF4-FFF2-40B4-BE49-F238E27FC236}">
                      <a16:creationId xmlns:a16="http://schemas.microsoft.com/office/drawing/2014/main" id="{9034B0FA-8A00-4162-E25F-F5B6FB61A107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77;p13">
                  <a:extLst>
                    <a:ext uri="{FF2B5EF4-FFF2-40B4-BE49-F238E27FC236}">
                      <a16:creationId xmlns:a16="http://schemas.microsoft.com/office/drawing/2014/main" id="{80973BF2-EAAB-1CC3-972A-2D26EB81454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78;p13">
                  <a:extLst>
                    <a:ext uri="{FF2B5EF4-FFF2-40B4-BE49-F238E27FC236}">
                      <a16:creationId xmlns:a16="http://schemas.microsoft.com/office/drawing/2014/main" id="{59FB2152-6ECF-05B2-EF22-BC9FC1D8A4AC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79;p13">
                <a:extLst>
                  <a:ext uri="{FF2B5EF4-FFF2-40B4-BE49-F238E27FC236}">
                    <a16:creationId xmlns:a16="http://schemas.microsoft.com/office/drawing/2014/main" id="{E60C4642-14F7-25F6-E2BB-182CFDCE7C55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4" name="Google Shape;180;p13">
                  <a:extLst>
                    <a:ext uri="{FF2B5EF4-FFF2-40B4-BE49-F238E27FC236}">
                      <a16:creationId xmlns:a16="http://schemas.microsoft.com/office/drawing/2014/main" id="{024D4CEC-3450-D0ED-7707-D3C038179C9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81;p13">
                  <a:extLst>
                    <a:ext uri="{FF2B5EF4-FFF2-40B4-BE49-F238E27FC236}">
                      <a16:creationId xmlns:a16="http://schemas.microsoft.com/office/drawing/2014/main" id="{F904180F-8B5D-C5D2-8964-9779FAF80258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82;p13">
                  <a:extLst>
                    <a:ext uri="{FF2B5EF4-FFF2-40B4-BE49-F238E27FC236}">
                      <a16:creationId xmlns:a16="http://schemas.microsoft.com/office/drawing/2014/main" id="{E5011FAE-DBAE-2048-D4BF-B7928100342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83;p13">
                  <a:extLst>
                    <a:ext uri="{FF2B5EF4-FFF2-40B4-BE49-F238E27FC236}">
                      <a16:creationId xmlns:a16="http://schemas.microsoft.com/office/drawing/2014/main" id="{64BC1124-E883-F93B-7A2B-700BDE6F9A0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84;p13">
                  <a:extLst>
                    <a:ext uri="{FF2B5EF4-FFF2-40B4-BE49-F238E27FC236}">
                      <a16:creationId xmlns:a16="http://schemas.microsoft.com/office/drawing/2014/main" id="{DC6D0ED9-1656-7944-A3FA-E014474EFAE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E243345-D8F3-9D19-AF2C-D044CEC29D5E}"/>
              </a:ext>
            </a:extLst>
          </p:cNvPr>
          <p:cNvGrpSpPr/>
          <p:nvPr/>
        </p:nvGrpSpPr>
        <p:grpSpPr>
          <a:xfrm rot="10800000">
            <a:off x="827432" y="5558576"/>
            <a:ext cx="3268360" cy="2681663"/>
            <a:chOff x="7357955" y="-1102285"/>
            <a:chExt cx="3268360" cy="2681663"/>
          </a:xfrm>
        </p:grpSpPr>
        <p:sp>
          <p:nvSpPr>
            <p:cNvPr id="262" name="Google Shape;185;p13">
              <a:extLst>
                <a:ext uri="{FF2B5EF4-FFF2-40B4-BE49-F238E27FC236}">
                  <a16:creationId xmlns:a16="http://schemas.microsoft.com/office/drawing/2014/main" id="{BBF0A507-9833-7606-B570-A70F076D6F38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186;p13">
              <a:extLst>
                <a:ext uri="{FF2B5EF4-FFF2-40B4-BE49-F238E27FC236}">
                  <a16:creationId xmlns:a16="http://schemas.microsoft.com/office/drawing/2014/main" id="{8B39FA43-6CB6-2527-D15A-B3DB533D0B4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68" name="Google Shape;57;p13">
            <a:extLst>
              <a:ext uri="{FF2B5EF4-FFF2-40B4-BE49-F238E27FC236}">
                <a16:creationId xmlns:a16="http://schemas.microsoft.com/office/drawing/2014/main" id="{3887777F-79D9-C0CF-59F3-E8B60A8DBC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2103" y="516055"/>
            <a:ext cx="1285496" cy="5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196;p14">
            <a:extLst>
              <a:ext uri="{FF2B5EF4-FFF2-40B4-BE49-F238E27FC236}">
                <a16:creationId xmlns:a16="http://schemas.microsoft.com/office/drawing/2014/main" id="{464FADE7-3519-6620-25B1-28EDF850C5AB}"/>
              </a:ext>
            </a:extLst>
          </p:cNvPr>
          <p:cNvSpPr txBox="1"/>
          <p:nvPr/>
        </p:nvSpPr>
        <p:spPr>
          <a:xfrm>
            <a:off x="1869990" y="2248490"/>
            <a:ext cx="6279492" cy="12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4800" b="1" dirty="0">
              <a:solidFill>
                <a:schemeClr val="bg1"/>
              </a:solidFill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4101E806-2835-45F4-B8AD-9C2A5794EED8}"/>
              </a:ext>
            </a:extLst>
          </p:cNvPr>
          <p:cNvCxnSpPr/>
          <p:nvPr/>
        </p:nvCxnSpPr>
        <p:spPr>
          <a:xfrm>
            <a:off x="504496" y="841445"/>
            <a:ext cx="499241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0CF1E376-9C4E-2580-6FD8-743ECF6D3B4F}"/>
              </a:ext>
            </a:extLst>
          </p:cNvPr>
          <p:cNvSpPr txBox="1"/>
          <p:nvPr/>
        </p:nvSpPr>
        <p:spPr>
          <a:xfrm>
            <a:off x="1869990" y="3904961"/>
            <a:ext cx="383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Tynan@intentionalfutures.com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9E1D75A9-07A2-4E06-EFD9-21C2D3885E4B}"/>
              </a:ext>
            </a:extLst>
          </p:cNvPr>
          <p:cNvSpPr txBox="1"/>
          <p:nvPr/>
        </p:nvSpPr>
        <p:spPr>
          <a:xfrm>
            <a:off x="1869990" y="4299433"/>
            <a:ext cx="490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Rgarth-mccullough@achievingthedream.org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265" name="Picture 264" descr="Qr code&#10;&#10;Description automatically generated">
            <a:extLst>
              <a:ext uri="{FF2B5EF4-FFF2-40B4-BE49-F238E27FC236}">
                <a16:creationId xmlns:a16="http://schemas.microsoft.com/office/drawing/2014/main" id="{0EAE965F-BEBF-2C4E-B14F-2E1D12F99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11" y="1816294"/>
            <a:ext cx="3225412" cy="3225412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61C379FE-BDAE-2201-2C77-9EE76E242164}"/>
              </a:ext>
            </a:extLst>
          </p:cNvPr>
          <p:cNvSpPr txBox="1"/>
          <p:nvPr/>
        </p:nvSpPr>
        <p:spPr>
          <a:xfrm>
            <a:off x="7575422" y="1445179"/>
            <a:ext cx="383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Download the full tool 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3623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3D5D8-54EA-1E44-616E-9C504CB4D523}"/>
              </a:ext>
            </a:extLst>
          </p:cNvPr>
          <p:cNvSpPr/>
          <p:nvPr/>
        </p:nvSpPr>
        <p:spPr>
          <a:xfrm>
            <a:off x="14170" y="-70"/>
            <a:ext cx="12192000" cy="6858001"/>
          </a:xfrm>
          <a:prstGeom prst="rect">
            <a:avLst/>
          </a:prstGeom>
          <a:solidFill>
            <a:srgbClr val="003C7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F80810F4-DCFD-6C6E-9380-174C39B5E5D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72103" y="516055"/>
            <a:ext cx="1285496" cy="544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D07120-1A7E-CA49-3F99-8ECF6471CD35}"/>
              </a:ext>
            </a:extLst>
          </p:cNvPr>
          <p:cNvGrpSpPr/>
          <p:nvPr/>
        </p:nvGrpSpPr>
        <p:grpSpPr>
          <a:xfrm rot="10800000">
            <a:off x="8416614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6" name="Google Shape;59;p13">
              <a:extLst>
                <a:ext uri="{FF2B5EF4-FFF2-40B4-BE49-F238E27FC236}">
                  <a16:creationId xmlns:a16="http://schemas.microsoft.com/office/drawing/2014/main" id="{9A697CBD-C6B2-A06B-D515-E89243C572A0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69" name="Google Shape;60;p13">
                <a:extLst>
                  <a:ext uri="{FF2B5EF4-FFF2-40B4-BE49-F238E27FC236}">
                    <a16:creationId xmlns:a16="http://schemas.microsoft.com/office/drawing/2014/main" id="{F1DDBFE4-9B4A-DE2B-C3C4-8768EEB45429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101" name="Google Shape;61;p13">
                  <a:extLst>
                    <a:ext uri="{FF2B5EF4-FFF2-40B4-BE49-F238E27FC236}">
                      <a16:creationId xmlns:a16="http://schemas.microsoft.com/office/drawing/2014/main" id="{BBA94080-7CCD-3CD4-D0D8-FC4B4D1DEEFF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6" name="Google Shape;62;p13">
                    <a:extLst>
                      <a:ext uri="{FF2B5EF4-FFF2-40B4-BE49-F238E27FC236}">
                        <a16:creationId xmlns:a16="http://schemas.microsoft.com/office/drawing/2014/main" id="{D29DD79E-E279-3B15-3A89-A2BEF041BF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63;p13">
                    <a:extLst>
                      <a:ext uri="{FF2B5EF4-FFF2-40B4-BE49-F238E27FC236}">
                        <a16:creationId xmlns:a16="http://schemas.microsoft.com/office/drawing/2014/main" id="{872593B5-0CAD-C285-DA91-C1CA299713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64;p13">
                    <a:extLst>
                      <a:ext uri="{FF2B5EF4-FFF2-40B4-BE49-F238E27FC236}">
                        <a16:creationId xmlns:a16="http://schemas.microsoft.com/office/drawing/2014/main" id="{08FC4148-8852-9BF3-99E4-0CBA5777768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65;p13">
                    <a:extLst>
                      <a:ext uri="{FF2B5EF4-FFF2-40B4-BE49-F238E27FC236}">
                        <a16:creationId xmlns:a16="http://schemas.microsoft.com/office/drawing/2014/main" id="{A96A2602-3EFF-BDC7-0BD0-D798CFFDAC34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66;p13">
                    <a:extLst>
                      <a:ext uri="{FF2B5EF4-FFF2-40B4-BE49-F238E27FC236}">
                        <a16:creationId xmlns:a16="http://schemas.microsoft.com/office/drawing/2014/main" id="{B33A6AAE-8503-421F-91A2-B483DB71B5B6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67;p13">
                  <a:extLst>
                    <a:ext uri="{FF2B5EF4-FFF2-40B4-BE49-F238E27FC236}">
                      <a16:creationId xmlns:a16="http://schemas.microsoft.com/office/drawing/2014/main" id="{4E2A2F83-AACB-6FBF-7507-BED8969A6993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1" name="Google Shape;68;p13">
                    <a:extLst>
                      <a:ext uri="{FF2B5EF4-FFF2-40B4-BE49-F238E27FC236}">
                        <a16:creationId xmlns:a16="http://schemas.microsoft.com/office/drawing/2014/main" id="{81E672F8-FA6D-1B9D-6380-D17D23920D9C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69;p13">
                    <a:extLst>
                      <a:ext uri="{FF2B5EF4-FFF2-40B4-BE49-F238E27FC236}">
                        <a16:creationId xmlns:a16="http://schemas.microsoft.com/office/drawing/2014/main" id="{50692C94-A318-E8BF-8CF2-653636C738D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70;p13">
                    <a:extLst>
                      <a:ext uri="{FF2B5EF4-FFF2-40B4-BE49-F238E27FC236}">
                        <a16:creationId xmlns:a16="http://schemas.microsoft.com/office/drawing/2014/main" id="{4C8C4741-ABE9-67A8-63DD-3EF29A815F1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71;p13">
                    <a:extLst>
                      <a:ext uri="{FF2B5EF4-FFF2-40B4-BE49-F238E27FC236}">
                        <a16:creationId xmlns:a16="http://schemas.microsoft.com/office/drawing/2014/main" id="{43703360-0D50-D468-B3CB-FD4E74638D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72;p13">
                    <a:extLst>
                      <a:ext uri="{FF2B5EF4-FFF2-40B4-BE49-F238E27FC236}">
                        <a16:creationId xmlns:a16="http://schemas.microsoft.com/office/drawing/2014/main" id="{D3F597D8-9621-D732-FF70-2A83D72526A4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3" name="Google Shape;73;p13">
                  <a:extLst>
                    <a:ext uri="{FF2B5EF4-FFF2-40B4-BE49-F238E27FC236}">
                      <a16:creationId xmlns:a16="http://schemas.microsoft.com/office/drawing/2014/main" id="{5A815185-B575-8B11-6003-73B30540F2DF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6" name="Google Shape;74;p13">
                    <a:extLst>
                      <a:ext uri="{FF2B5EF4-FFF2-40B4-BE49-F238E27FC236}">
                        <a16:creationId xmlns:a16="http://schemas.microsoft.com/office/drawing/2014/main" id="{23773B2D-66FD-CD75-7B2B-A6006978D1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75;p13">
                    <a:extLst>
                      <a:ext uri="{FF2B5EF4-FFF2-40B4-BE49-F238E27FC236}">
                        <a16:creationId xmlns:a16="http://schemas.microsoft.com/office/drawing/2014/main" id="{9B1F9D00-EDD4-4A27-F5BA-573869C794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76;p13">
                    <a:extLst>
                      <a:ext uri="{FF2B5EF4-FFF2-40B4-BE49-F238E27FC236}">
                        <a16:creationId xmlns:a16="http://schemas.microsoft.com/office/drawing/2014/main" id="{C11BB2E7-A2E7-C280-AA21-E85921F732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77;p13">
                    <a:extLst>
                      <a:ext uri="{FF2B5EF4-FFF2-40B4-BE49-F238E27FC236}">
                        <a16:creationId xmlns:a16="http://schemas.microsoft.com/office/drawing/2014/main" id="{6D504580-EDEC-2187-6559-784A411B7B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78;p13">
                    <a:extLst>
                      <a:ext uri="{FF2B5EF4-FFF2-40B4-BE49-F238E27FC236}">
                        <a16:creationId xmlns:a16="http://schemas.microsoft.com/office/drawing/2014/main" id="{8A5D1C6D-C71E-0158-C82A-262BA73AF1A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4" name="Google Shape;79;p13">
                  <a:extLst>
                    <a:ext uri="{FF2B5EF4-FFF2-40B4-BE49-F238E27FC236}">
                      <a16:creationId xmlns:a16="http://schemas.microsoft.com/office/drawing/2014/main" id="{6B8403E3-B9DE-B126-0702-114B25547BB8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1" name="Google Shape;80;p13">
                    <a:extLst>
                      <a:ext uri="{FF2B5EF4-FFF2-40B4-BE49-F238E27FC236}">
                        <a16:creationId xmlns:a16="http://schemas.microsoft.com/office/drawing/2014/main" id="{5B37FF83-9C66-9F8D-8351-28CCDB5F1755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81;p13">
                    <a:extLst>
                      <a:ext uri="{FF2B5EF4-FFF2-40B4-BE49-F238E27FC236}">
                        <a16:creationId xmlns:a16="http://schemas.microsoft.com/office/drawing/2014/main" id="{2D387419-140B-6F61-13B8-400868955C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82;p13">
                    <a:extLst>
                      <a:ext uri="{FF2B5EF4-FFF2-40B4-BE49-F238E27FC236}">
                        <a16:creationId xmlns:a16="http://schemas.microsoft.com/office/drawing/2014/main" id="{6FAD9F63-F1E0-ADD8-538F-0C1D86564E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83;p13">
                    <a:extLst>
                      <a:ext uri="{FF2B5EF4-FFF2-40B4-BE49-F238E27FC236}">
                        <a16:creationId xmlns:a16="http://schemas.microsoft.com/office/drawing/2014/main" id="{F4556AE8-E2F9-6C88-30F6-6081171DA1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84;p13">
                    <a:extLst>
                      <a:ext uri="{FF2B5EF4-FFF2-40B4-BE49-F238E27FC236}">
                        <a16:creationId xmlns:a16="http://schemas.microsoft.com/office/drawing/2014/main" id="{28DD93D4-5550-468B-8249-33E9883131E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5" name="Google Shape;85;p13">
                  <a:extLst>
                    <a:ext uri="{FF2B5EF4-FFF2-40B4-BE49-F238E27FC236}">
                      <a16:creationId xmlns:a16="http://schemas.microsoft.com/office/drawing/2014/main" id="{AD40BD60-D5EA-2529-84CA-ADDE5744A55E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06" name="Google Shape;86;p13">
                    <a:extLst>
                      <a:ext uri="{FF2B5EF4-FFF2-40B4-BE49-F238E27FC236}">
                        <a16:creationId xmlns:a16="http://schemas.microsoft.com/office/drawing/2014/main" id="{B314E45C-C0BC-D348-D646-2B8C0009564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87;p13">
                    <a:extLst>
                      <a:ext uri="{FF2B5EF4-FFF2-40B4-BE49-F238E27FC236}">
                        <a16:creationId xmlns:a16="http://schemas.microsoft.com/office/drawing/2014/main" id="{47784358-6E1C-FCBB-D595-1582B025075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88;p13">
                    <a:extLst>
                      <a:ext uri="{FF2B5EF4-FFF2-40B4-BE49-F238E27FC236}">
                        <a16:creationId xmlns:a16="http://schemas.microsoft.com/office/drawing/2014/main" id="{03A4F0DD-1880-AFCC-7CAC-53DE92362F8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89;p13">
                    <a:extLst>
                      <a:ext uri="{FF2B5EF4-FFF2-40B4-BE49-F238E27FC236}">
                        <a16:creationId xmlns:a16="http://schemas.microsoft.com/office/drawing/2014/main" id="{FC6CC758-6E18-12D9-CE78-A1DA023E8491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90;p13">
                    <a:extLst>
                      <a:ext uri="{FF2B5EF4-FFF2-40B4-BE49-F238E27FC236}">
                        <a16:creationId xmlns:a16="http://schemas.microsoft.com/office/drawing/2014/main" id="{571AD9D5-C593-DD25-480F-04DD5975CF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0" name="Google Shape;91;p13">
                <a:extLst>
                  <a:ext uri="{FF2B5EF4-FFF2-40B4-BE49-F238E27FC236}">
                    <a16:creationId xmlns:a16="http://schemas.microsoft.com/office/drawing/2014/main" id="{80C0EB3C-F0E3-0879-E93C-2C115D9748E6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71" name="Google Shape;92;p13">
                  <a:extLst>
                    <a:ext uri="{FF2B5EF4-FFF2-40B4-BE49-F238E27FC236}">
                      <a16:creationId xmlns:a16="http://schemas.microsoft.com/office/drawing/2014/main" id="{BEA7003D-4BB4-39DF-8DEF-63B5CFA9EAEF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6" name="Google Shape;93;p13">
                    <a:extLst>
                      <a:ext uri="{FF2B5EF4-FFF2-40B4-BE49-F238E27FC236}">
                        <a16:creationId xmlns:a16="http://schemas.microsoft.com/office/drawing/2014/main" id="{ADAC6CE2-3434-6BEB-33DD-081475F7BC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4;p13">
                    <a:extLst>
                      <a:ext uri="{FF2B5EF4-FFF2-40B4-BE49-F238E27FC236}">
                        <a16:creationId xmlns:a16="http://schemas.microsoft.com/office/drawing/2014/main" id="{A3493909-ACBC-1E35-415C-834E4423A2D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5;p13">
                    <a:extLst>
                      <a:ext uri="{FF2B5EF4-FFF2-40B4-BE49-F238E27FC236}">
                        <a16:creationId xmlns:a16="http://schemas.microsoft.com/office/drawing/2014/main" id="{E46836FA-BE7B-0206-FEEC-10BC4671B9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6;p13">
                    <a:extLst>
                      <a:ext uri="{FF2B5EF4-FFF2-40B4-BE49-F238E27FC236}">
                        <a16:creationId xmlns:a16="http://schemas.microsoft.com/office/drawing/2014/main" id="{25483252-7B5D-EF29-F8B4-422B3498A5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97;p13">
                    <a:extLst>
                      <a:ext uri="{FF2B5EF4-FFF2-40B4-BE49-F238E27FC236}">
                        <a16:creationId xmlns:a16="http://schemas.microsoft.com/office/drawing/2014/main" id="{5E0E27BE-CE66-2AC3-0DB0-E0B570BBCC3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2" name="Google Shape;98;p13">
                  <a:extLst>
                    <a:ext uri="{FF2B5EF4-FFF2-40B4-BE49-F238E27FC236}">
                      <a16:creationId xmlns:a16="http://schemas.microsoft.com/office/drawing/2014/main" id="{1C3693ED-92DA-CC25-C7EA-0392FD4C2DB0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1" name="Google Shape;99;p13">
                    <a:extLst>
                      <a:ext uri="{FF2B5EF4-FFF2-40B4-BE49-F238E27FC236}">
                        <a16:creationId xmlns:a16="http://schemas.microsoft.com/office/drawing/2014/main" id="{89BEA943-71DB-A161-76F7-2116767905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00;p13">
                    <a:extLst>
                      <a:ext uri="{FF2B5EF4-FFF2-40B4-BE49-F238E27FC236}">
                        <a16:creationId xmlns:a16="http://schemas.microsoft.com/office/drawing/2014/main" id="{83A6AE61-EA14-6269-CFBE-44FC40717620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01;p13">
                    <a:extLst>
                      <a:ext uri="{FF2B5EF4-FFF2-40B4-BE49-F238E27FC236}">
                        <a16:creationId xmlns:a16="http://schemas.microsoft.com/office/drawing/2014/main" id="{ACF5A8A1-AD9A-1B3B-94CB-067910194AE4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02;p13">
                    <a:extLst>
                      <a:ext uri="{FF2B5EF4-FFF2-40B4-BE49-F238E27FC236}">
                        <a16:creationId xmlns:a16="http://schemas.microsoft.com/office/drawing/2014/main" id="{F437F0B1-87C8-5E8A-41D9-66E4CF43609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03;p13">
                    <a:extLst>
                      <a:ext uri="{FF2B5EF4-FFF2-40B4-BE49-F238E27FC236}">
                        <a16:creationId xmlns:a16="http://schemas.microsoft.com/office/drawing/2014/main" id="{798C44DC-87F1-C6B0-E62B-23D63299C6A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" name="Google Shape;104;p13">
                  <a:extLst>
                    <a:ext uri="{FF2B5EF4-FFF2-40B4-BE49-F238E27FC236}">
                      <a16:creationId xmlns:a16="http://schemas.microsoft.com/office/drawing/2014/main" id="{26A64B8B-0D8B-6B3E-0805-026E2CA6D855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6" name="Google Shape;105;p13">
                    <a:extLst>
                      <a:ext uri="{FF2B5EF4-FFF2-40B4-BE49-F238E27FC236}">
                        <a16:creationId xmlns:a16="http://schemas.microsoft.com/office/drawing/2014/main" id="{1856904C-B47A-2941-A883-4899EC03187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06;p13">
                    <a:extLst>
                      <a:ext uri="{FF2B5EF4-FFF2-40B4-BE49-F238E27FC236}">
                        <a16:creationId xmlns:a16="http://schemas.microsoft.com/office/drawing/2014/main" id="{FACF2B3A-9E5C-D66B-F94B-47F9CF40B15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07;p13">
                    <a:extLst>
                      <a:ext uri="{FF2B5EF4-FFF2-40B4-BE49-F238E27FC236}">
                        <a16:creationId xmlns:a16="http://schemas.microsoft.com/office/drawing/2014/main" id="{410BD3C0-D43E-6578-F64C-3DA5072A00C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08;p13">
                    <a:extLst>
                      <a:ext uri="{FF2B5EF4-FFF2-40B4-BE49-F238E27FC236}">
                        <a16:creationId xmlns:a16="http://schemas.microsoft.com/office/drawing/2014/main" id="{7C440C3B-36E1-41EF-1647-2A21D2F08B29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09;p13">
                    <a:extLst>
                      <a:ext uri="{FF2B5EF4-FFF2-40B4-BE49-F238E27FC236}">
                        <a16:creationId xmlns:a16="http://schemas.microsoft.com/office/drawing/2014/main" id="{66EB2C6F-0CFF-4FA0-9742-707516EE30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" name="Google Shape;110;p13">
                  <a:extLst>
                    <a:ext uri="{FF2B5EF4-FFF2-40B4-BE49-F238E27FC236}">
                      <a16:creationId xmlns:a16="http://schemas.microsoft.com/office/drawing/2014/main" id="{BD8D8F70-0D13-8E4A-3CE9-319CA25AC11D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1" name="Google Shape;111;p13">
                    <a:extLst>
                      <a:ext uri="{FF2B5EF4-FFF2-40B4-BE49-F238E27FC236}">
                        <a16:creationId xmlns:a16="http://schemas.microsoft.com/office/drawing/2014/main" id="{5BB79441-F097-D2A3-C482-7623CD11701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12;p13">
                    <a:extLst>
                      <a:ext uri="{FF2B5EF4-FFF2-40B4-BE49-F238E27FC236}">
                        <a16:creationId xmlns:a16="http://schemas.microsoft.com/office/drawing/2014/main" id="{81E948A3-B0AA-99CE-8198-9F5F04D85177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13;p13">
                    <a:extLst>
                      <a:ext uri="{FF2B5EF4-FFF2-40B4-BE49-F238E27FC236}">
                        <a16:creationId xmlns:a16="http://schemas.microsoft.com/office/drawing/2014/main" id="{2D105A73-5A30-8543-79E5-1EC00FE57D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14;p13">
                    <a:extLst>
                      <a:ext uri="{FF2B5EF4-FFF2-40B4-BE49-F238E27FC236}">
                        <a16:creationId xmlns:a16="http://schemas.microsoft.com/office/drawing/2014/main" id="{DA2A0CC1-5043-A763-78A3-1DD96DA10B0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15;p13">
                    <a:extLst>
                      <a:ext uri="{FF2B5EF4-FFF2-40B4-BE49-F238E27FC236}">
                        <a16:creationId xmlns:a16="http://schemas.microsoft.com/office/drawing/2014/main" id="{8DA38F1B-9284-44E4-2DCB-2FD35D178E6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" name="Google Shape;116;p13">
                  <a:extLst>
                    <a:ext uri="{FF2B5EF4-FFF2-40B4-BE49-F238E27FC236}">
                      <a16:creationId xmlns:a16="http://schemas.microsoft.com/office/drawing/2014/main" id="{583B7A4E-D10C-4367-20F2-09E8A464E490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76" name="Google Shape;117;p13">
                    <a:extLst>
                      <a:ext uri="{FF2B5EF4-FFF2-40B4-BE49-F238E27FC236}">
                        <a16:creationId xmlns:a16="http://schemas.microsoft.com/office/drawing/2014/main" id="{EBB0A2D2-B943-7341-B9A2-AF1B0D3328B2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18;p13">
                    <a:extLst>
                      <a:ext uri="{FF2B5EF4-FFF2-40B4-BE49-F238E27FC236}">
                        <a16:creationId xmlns:a16="http://schemas.microsoft.com/office/drawing/2014/main" id="{332BDB37-4EE2-C782-29CB-A587DD4C5F2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19;p13">
                    <a:extLst>
                      <a:ext uri="{FF2B5EF4-FFF2-40B4-BE49-F238E27FC236}">
                        <a16:creationId xmlns:a16="http://schemas.microsoft.com/office/drawing/2014/main" id="{6EFA4A48-C9BF-AB46-4A5A-10E93DF7F07D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20;p13">
                    <a:extLst>
                      <a:ext uri="{FF2B5EF4-FFF2-40B4-BE49-F238E27FC236}">
                        <a16:creationId xmlns:a16="http://schemas.microsoft.com/office/drawing/2014/main" id="{2F008515-1A17-2A4B-F801-11E92A7FCB4C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21;p13">
                    <a:extLst>
                      <a:ext uri="{FF2B5EF4-FFF2-40B4-BE49-F238E27FC236}">
                        <a16:creationId xmlns:a16="http://schemas.microsoft.com/office/drawing/2014/main" id="{A7BE92A2-4234-E4EB-75BF-575154B245F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" name="Google Shape;123;p13">
              <a:extLst>
                <a:ext uri="{FF2B5EF4-FFF2-40B4-BE49-F238E27FC236}">
                  <a16:creationId xmlns:a16="http://schemas.microsoft.com/office/drawing/2014/main" id="{E38B73A2-52CB-8140-628D-F0EC6DF9655A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39" name="Google Shape;124;p13">
                <a:extLst>
                  <a:ext uri="{FF2B5EF4-FFF2-40B4-BE49-F238E27FC236}">
                    <a16:creationId xmlns:a16="http://schemas.microsoft.com/office/drawing/2014/main" id="{477D5B81-A240-CC0C-7990-2625F9A1753B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64" name="Google Shape;125;p13">
                  <a:extLst>
                    <a:ext uri="{FF2B5EF4-FFF2-40B4-BE49-F238E27FC236}">
                      <a16:creationId xmlns:a16="http://schemas.microsoft.com/office/drawing/2014/main" id="{8AED85EE-BFE7-39FB-63D1-C1302A2ABC5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26;p13">
                  <a:extLst>
                    <a:ext uri="{FF2B5EF4-FFF2-40B4-BE49-F238E27FC236}">
                      <a16:creationId xmlns:a16="http://schemas.microsoft.com/office/drawing/2014/main" id="{2FF078C4-6ADA-4206-0C77-591350928AE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27;p13">
                  <a:extLst>
                    <a:ext uri="{FF2B5EF4-FFF2-40B4-BE49-F238E27FC236}">
                      <a16:creationId xmlns:a16="http://schemas.microsoft.com/office/drawing/2014/main" id="{66AD1390-A4C5-CE41-C021-211EBE7A052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28;p13">
                  <a:extLst>
                    <a:ext uri="{FF2B5EF4-FFF2-40B4-BE49-F238E27FC236}">
                      <a16:creationId xmlns:a16="http://schemas.microsoft.com/office/drawing/2014/main" id="{04778BED-47A2-64FE-C384-2CE94BD700E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29;p13">
                  <a:extLst>
                    <a:ext uri="{FF2B5EF4-FFF2-40B4-BE49-F238E27FC236}">
                      <a16:creationId xmlns:a16="http://schemas.microsoft.com/office/drawing/2014/main" id="{63403A15-D624-A858-48AF-67EFB737F6F9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" name="Google Shape;130;p13">
                <a:extLst>
                  <a:ext uri="{FF2B5EF4-FFF2-40B4-BE49-F238E27FC236}">
                    <a16:creationId xmlns:a16="http://schemas.microsoft.com/office/drawing/2014/main" id="{A5CDD117-079A-A8F7-96D1-C0AD606FCCD6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9" name="Google Shape;131;p13">
                  <a:extLst>
                    <a:ext uri="{FF2B5EF4-FFF2-40B4-BE49-F238E27FC236}">
                      <a16:creationId xmlns:a16="http://schemas.microsoft.com/office/drawing/2014/main" id="{74F5367F-459F-2B46-ED48-6C2ECFF3527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2;p13">
                  <a:extLst>
                    <a:ext uri="{FF2B5EF4-FFF2-40B4-BE49-F238E27FC236}">
                      <a16:creationId xmlns:a16="http://schemas.microsoft.com/office/drawing/2014/main" id="{8B48436F-96A3-07D6-78D7-C6BD8692FFA4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3;p13">
                  <a:extLst>
                    <a:ext uri="{FF2B5EF4-FFF2-40B4-BE49-F238E27FC236}">
                      <a16:creationId xmlns:a16="http://schemas.microsoft.com/office/drawing/2014/main" id="{94DFB8CC-9491-86B8-4872-8C736A7B26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4;p13">
                  <a:extLst>
                    <a:ext uri="{FF2B5EF4-FFF2-40B4-BE49-F238E27FC236}">
                      <a16:creationId xmlns:a16="http://schemas.microsoft.com/office/drawing/2014/main" id="{6D37BD9A-532D-3664-15EA-A403CAFFE56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5;p13">
                  <a:extLst>
                    <a:ext uri="{FF2B5EF4-FFF2-40B4-BE49-F238E27FC236}">
                      <a16:creationId xmlns:a16="http://schemas.microsoft.com/office/drawing/2014/main" id="{A86D306F-AB76-186C-1B69-213DDBC49A9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136;p13">
                <a:extLst>
                  <a:ext uri="{FF2B5EF4-FFF2-40B4-BE49-F238E27FC236}">
                    <a16:creationId xmlns:a16="http://schemas.microsoft.com/office/drawing/2014/main" id="{B248C25A-AC8F-E527-B146-877B0CF6B6D7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4" name="Google Shape;137;p13">
                  <a:extLst>
                    <a:ext uri="{FF2B5EF4-FFF2-40B4-BE49-F238E27FC236}">
                      <a16:creationId xmlns:a16="http://schemas.microsoft.com/office/drawing/2014/main" id="{29025032-7F22-B528-903E-9FCFCE3C87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8;p13">
                  <a:extLst>
                    <a:ext uri="{FF2B5EF4-FFF2-40B4-BE49-F238E27FC236}">
                      <a16:creationId xmlns:a16="http://schemas.microsoft.com/office/drawing/2014/main" id="{3B915EFA-230F-FF1A-7B9B-A4C7B7C081A3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9;p13">
                  <a:extLst>
                    <a:ext uri="{FF2B5EF4-FFF2-40B4-BE49-F238E27FC236}">
                      <a16:creationId xmlns:a16="http://schemas.microsoft.com/office/drawing/2014/main" id="{F424F6BF-6DBB-CAED-EDE7-4014E83909B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0;p13">
                  <a:extLst>
                    <a:ext uri="{FF2B5EF4-FFF2-40B4-BE49-F238E27FC236}">
                      <a16:creationId xmlns:a16="http://schemas.microsoft.com/office/drawing/2014/main" id="{FF970D00-CDB6-C463-C1B8-C9808970E15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1;p13">
                  <a:extLst>
                    <a:ext uri="{FF2B5EF4-FFF2-40B4-BE49-F238E27FC236}">
                      <a16:creationId xmlns:a16="http://schemas.microsoft.com/office/drawing/2014/main" id="{846CA71E-037A-4225-2D4B-9DB92A6554D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142;p13">
                <a:extLst>
                  <a:ext uri="{FF2B5EF4-FFF2-40B4-BE49-F238E27FC236}">
                    <a16:creationId xmlns:a16="http://schemas.microsoft.com/office/drawing/2014/main" id="{7CCD18B3-C09E-BF60-11CC-7A98D66D1F81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9" name="Google Shape;143;p13">
                  <a:extLst>
                    <a:ext uri="{FF2B5EF4-FFF2-40B4-BE49-F238E27FC236}">
                      <a16:creationId xmlns:a16="http://schemas.microsoft.com/office/drawing/2014/main" id="{223C9121-EA15-9E38-6F87-B9CCC701871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4;p13">
                  <a:extLst>
                    <a:ext uri="{FF2B5EF4-FFF2-40B4-BE49-F238E27FC236}">
                      <a16:creationId xmlns:a16="http://schemas.microsoft.com/office/drawing/2014/main" id="{CA285D53-797B-B3C2-DB99-22AF17728C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5;p13">
                  <a:extLst>
                    <a:ext uri="{FF2B5EF4-FFF2-40B4-BE49-F238E27FC236}">
                      <a16:creationId xmlns:a16="http://schemas.microsoft.com/office/drawing/2014/main" id="{50E2E05A-AFB9-EBFF-DAF5-647700D91B0C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6;p13">
                  <a:extLst>
                    <a:ext uri="{FF2B5EF4-FFF2-40B4-BE49-F238E27FC236}">
                      <a16:creationId xmlns:a16="http://schemas.microsoft.com/office/drawing/2014/main" id="{BC683495-31B5-CE2C-0BE9-91145A1C3090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7;p13">
                  <a:extLst>
                    <a:ext uri="{FF2B5EF4-FFF2-40B4-BE49-F238E27FC236}">
                      <a16:creationId xmlns:a16="http://schemas.microsoft.com/office/drawing/2014/main" id="{13E38B49-E7EA-89ED-B345-AC7E6AEB1F7A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148;p13">
                <a:extLst>
                  <a:ext uri="{FF2B5EF4-FFF2-40B4-BE49-F238E27FC236}">
                    <a16:creationId xmlns:a16="http://schemas.microsoft.com/office/drawing/2014/main" id="{F2AF5687-8E25-66FC-3A68-8943E8499E9D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4" name="Google Shape;149;p13">
                  <a:extLst>
                    <a:ext uri="{FF2B5EF4-FFF2-40B4-BE49-F238E27FC236}">
                      <a16:creationId xmlns:a16="http://schemas.microsoft.com/office/drawing/2014/main" id="{85F1DF7D-0A4E-BFCB-47EF-E50C0A525C1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150;p13">
                  <a:extLst>
                    <a:ext uri="{FF2B5EF4-FFF2-40B4-BE49-F238E27FC236}">
                      <a16:creationId xmlns:a16="http://schemas.microsoft.com/office/drawing/2014/main" id="{A1920978-E906-A95E-F904-B0502F66B52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1;p13">
                  <a:extLst>
                    <a:ext uri="{FF2B5EF4-FFF2-40B4-BE49-F238E27FC236}">
                      <a16:creationId xmlns:a16="http://schemas.microsoft.com/office/drawing/2014/main" id="{090F654D-D1CA-AA92-AD7B-8CBFE19566A3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2;p13">
                  <a:extLst>
                    <a:ext uri="{FF2B5EF4-FFF2-40B4-BE49-F238E27FC236}">
                      <a16:creationId xmlns:a16="http://schemas.microsoft.com/office/drawing/2014/main" id="{E39C28CA-DFC8-CA02-0DD2-576E780DE49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3;p13">
                  <a:extLst>
                    <a:ext uri="{FF2B5EF4-FFF2-40B4-BE49-F238E27FC236}">
                      <a16:creationId xmlns:a16="http://schemas.microsoft.com/office/drawing/2014/main" id="{7817B736-782F-38FD-615E-FAF902B58F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4;p13">
              <a:extLst>
                <a:ext uri="{FF2B5EF4-FFF2-40B4-BE49-F238E27FC236}">
                  <a16:creationId xmlns:a16="http://schemas.microsoft.com/office/drawing/2014/main" id="{40B259AF-E1C0-8EAF-85BE-304511893FEE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9" name="Google Shape;155;p13">
                <a:extLst>
                  <a:ext uri="{FF2B5EF4-FFF2-40B4-BE49-F238E27FC236}">
                    <a16:creationId xmlns:a16="http://schemas.microsoft.com/office/drawing/2014/main" id="{F07C9231-308D-2F18-0210-877F18089DA0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34" name="Google Shape;156;p13">
                  <a:extLst>
                    <a:ext uri="{FF2B5EF4-FFF2-40B4-BE49-F238E27FC236}">
                      <a16:creationId xmlns:a16="http://schemas.microsoft.com/office/drawing/2014/main" id="{F0BF91AA-3B17-1A50-1FE6-258F02A2E6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;p13">
                  <a:extLst>
                    <a:ext uri="{FF2B5EF4-FFF2-40B4-BE49-F238E27FC236}">
                      <a16:creationId xmlns:a16="http://schemas.microsoft.com/office/drawing/2014/main" id="{B3277CB2-6176-F357-D474-0908ACE373F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;p13">
                  <a:extLst>
                    <a:ext uri="{FF2B5EF4-FFF2-40B4-BE49-F238E27FC236}">
                      <a16:creationId xmlns:a16="http://schemas.microsoft.com/office/drawing/2014/main" id="{810A6E75-D4FD-9C20-2D12-A8E61BFD429D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9;p13">
                  <a:extLst>
                    <a:ext uri="{FF2B5EF4-FFF2-40B4-BE49-F238E27FC236}">
                      <a16:creationId xmlns:a16="http://schemas.microsoft.com/office/drawing/2014/main" id="{E8DE1EB9-63B2-AE44-B79A-7426F5C3A3B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60;p13">
                  <a:extLst>
                    <a:ext uri="{FF2B5EF4-FFF2-40B4-BE49-F238E27FC236}">
                      <a16:creationId xmlns:a16="http://schemas.microsoft.com/office/drawing/2014/main" id="{1C56EBD2-06FC-05F3-C157-053F15EB3C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161;p13">
                <a:extLst>
                  <a:ext uri="{FF2B5EF4-FFF2-40B4-BE49-F238E27FC236}">
                    <a16:creationId xmlns:a16="http://schemas.microsoft.com/office/drawing/2014/main" id="{E0E6D1E5-3EA4-50BF-2CD0-2F5944D84645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9" name="Google Shape;162;p13">
                  <a:extLst>
                    <a:ext uri="{FF2B5EF4-FFF2-40B4-BE49-F238E27FC236}">
                      <a16:creationId xmlns:a16="http://schemas.microsoft.com/office/drawing/2014/main" id="{12E43F1A-FD12-7660-D100-F14077C33D7D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63;p13">
                  <a:extLst>
                    <a:ext uri="{FF2B5EF4-FFF2-40B4-BE49-F238E27FC236}">
                      <a16:creationId xmlns:a16="http://schemas.microsoft.com/office/drawing/2014/main" id="{E873207B-C616-DDF8-DC2B-2636AD7D48D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64;p13">
                  <a:extLst>
                    <a:ext uri="{FF2B5EF4-FFF2-40B4-BE49-F238E27FC236}">
                      <a16:creationId xmlns:a16="http://schemas.microsoft.com/office/drawing/2014/main" id="{2EF7BE11-9570-873C-A14A-F4194383379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65;p13">
                  <a:extLst>
                    <a:ext uri="{FF2B5EF4-FFF2-40B4-BE49-F238E27FC236}">
                      <a16:creationId xmlns:a16="http://schemas.microsoft.com/office/drawing/2014/main" id="{408646F3-39AA-3D20-999C-9E8C8AEEC2ED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66;p13">
                  <a:extLst>
                    <a:ext uri="{FF2B5EF4-FFF2-40B4-BE49-F238E27FC236}">
                      <a16:creationId xmlns:a16="http://schemas.microsoft.com/office/drawing/2014/main" id="{45148FB7-ED44-BFFE-FF29-D6D6351E63C7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167;p13">
                <a:extLst>
                  <a:ext uri="{FF2B5EF4-FFF2-40B4-BE49-F238E27FC236}">
                    <a16:creationId xmlns:a16="http://schemas.microsoft.com/office/drawing/2014/main" id="{EB35CCFE-388E-FA08-4BAD-AC3B040B0E65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4" name="Google Shape;168;p13">
                  <a:extLst>
                    <a:ext uri="{FF2B5EF4-FFF2-40B4-BE49-F238E27FC236}">
                      <a16:creationId xmlns:a16="http://schemas.microsoft.com/office/drawing/2014/main" id="{DF057C31-9327-209E-862B-1ED91C7E8C9A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69;p13">
                  <a:extLst>
                    <a:ext uri="{FF2B5EF4-FFF2-40B4-BE49-F238E27FC236}">
                      <a16:creationId xmlns:a16="http://schemas.microsoft.com/office/drawing/2014/main" id="{3939E878-09B2-5B60-0BE3-49419384EBB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70;p13">
                  <a:extLst>
                    <a:ext uri="{FF2B5EF4-FFF2-40B4-BE49-F238E27FC236}">
                      <a16:creationId xmlns:a16="http://schemas.microsoft.com/office/drawing/2014/main" id="{3544CE64-A0E3-C020-FFD8-4F8B996BDF8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71;p13">
                  <a:extLst>
                    <a:ext uri="{FF2B5EF4-FFF2-40B4-BE49-F238E27FC236}">
                      <a16:creationId xmlns:a16="http://schemas.microsoft.com/office/drawing/2014/main" id="{64055EFB-FBB7-FF6C-1B36-9681A87111A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72;p13">
                  <a:extLst>
                    <a:ext uri="{FF2B5EF4-FFF2-40B4-BE49-F238E27FC236}">
                      <a16:creationId xmlns:a16="http://schemas.microsoft.com/office/drawing/2014/main" id="{5E85E2EC-FBCE-522A-AAD2-B13E86522A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" name="Google Shape;173;p13">
                <a:extLst>
                  <a:ext uri="{FF2B5EF4-FFF2-40B4-BE49-F238E27FC236}">
                    <a16:creationId xmlns:a16="http://schemas.microsoft.com/office/drawing/2014/main" id="{AFC1A76A-28D8-7C52-5D33-9145DF394A20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" name="Google Shape;174;p13">
                  <a:extLst>
                    <a:ext uri="{FF2B5EF4-FFF2-40B4-BE49-F238E27FC236}">
                      <a16:creationId xmlns:a16="http://schemas.microsoft.com/office/drawing/2014/main" id="{1C21E911-46A4-4047-9EF2-EF849AD821C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75;p13">
                  <a:extLst>
                    <a:ext uri="{FF2B5EF4-FFF2-40B4-BE49-F238E27FC236}">
                      <a16:creationId xmlns:a16="http://schemas.microsoft.com/office/drawing/2014/main" id="{FE800C4A-EF23-3455-9E0B-908ED5E6AF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76;p13">
                  <a:extLst>
                    <a:ext uri="{FF2B5EF4-FFF2-40B4-BE49-F238E27FC236}">
                      <a16:creationId xmlns:a16="http://schemas.microsoft.com/office/drawing/2014/main" id="{74D24767-3328-8A57-D8EF-984CC24BA85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7;p13">
                  <a:extLst>
                    <a:ext uri="{FF2B5EF4-FFF2-40B4-BE49-F238E27FC236}">
                      <a16:creationId xmlns:a16="http://schemas.microsoft.com/office/drawing/2014/main" id="{B7254950-3B97-9A7D-27D6-CF6C81A40CAB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8;p13">
                  <a:extLst>
                    <a:ext uri="{FF2B5EF4-FFF2-40B4-BE49-F238E27FC236}">
                      <a16:creationId xmlns:a16="http://schemas.microsoft.com/office/drawing/2014/main" id="{80B0E9D3-BF8F-9479-92A3-EBA090A73B7D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79;p13">
                <a:extLst>
                  <a:ext uri="{FF2B5EF4-FFF2-40B4-BE49-F238E27FC236}">
                    <a16:creationId xmlns:a16="http://schemas.microsoft.com/office/drawing/2014/main" id="{77D18005-B564-EA96-5ADF-4760CBC814B3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" name="Google Shape;180;p13">
                  <a:extLst>
                    <a:ext uri="{FF2B5EF4-FFF2-40B4-BE49-F238E27FC236}">
                      <a16:creationId xmlns:a16="http://schemas.microsoft.com/office/drawing/2014/main" id="{BF3C211D-F561-92BF-AFCA-A54951D6AA4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81;p13">
                  <a:extLst>
                    <a:ext uri="{FF2B5EF4-FFF2-40B4-BE49-F238E27FC236}">
                      <a16:creationId xmlns:a16="http://schemas.microsoft.com/office/drawing/2014/main" id="{AE3B4493-CB5E-7D1C-C109-8005FCBE0A1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82;p13">
                  <a:extLst>
                    <a:ext uri="{FF2B5EF4-FFF2-40B4-BE49-F238E27FC236}">
                      <a16:creationId xmlns:a16="http://schemas.microsoft.com/office/drawing/2014/main" id="{5171734E-DB71-D870-5A6E-EECC50EF8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83;p13">
                  <a:extLst>
                    <a:ext uri="{FF2B5EF4-FFF2-40B4-BE49-F238E27FC236}">
                      <a16:creationId xmlns:a16="http://schemas.microsoft.com/office/drawing/2014/main" id="{5746653C-A1D6-B929-6063-B988042C4AE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4;p13">
                  <a:extLst>
                    <a:ext uri="{FF2B5EF4-FFF2-40B4-BE49-F238E27FC236}">
                      <a16:creationId xmlns:a16="http://schemas.microsoft.com/office/drawing/2014/main" id="{AF34813C-2AF5-1728-7B1D-235641C1C40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57DA043-5537-794A-6A39-B6E0D2F3F671}"/>
              </a:ext>
            </a:extLst>
          </p:cNvPr>
          <p:cNvGrpSpPr/>
          <p:nvPr/>
        </p:nvGrpSpPr>
        <p:grpSpPr>
          <a:xfrm rot="10800000">
            <a:off x="9167868" y="5558576"/>
            <a:ext cx="3268360" cy="2681663"/>
            <a:chOff x="7357955" y="-1102285"/>
            <a:chExt cx="3268360" cy="2681663"/>
          </a:xfrm>
        </p:grpSpPr>
        <p:sp>
          <p:nvSpPr>
            <p:cNvPr id="132" name="Google Shape;185;p13">
              <a:extLst>
                <a:ext uri="{FF2B5EF4-FFF2-40B4-BE49-F238E27FC236}">
                  <a16:creationId xmlns:a16="http://schemas.microsoft.com/office/drawing/2014/main" id="{7DA86A54-A964-093F-E3AC-2E4213C2C592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86;p13">
              <a:extLst>
                <a:ext uri="{FF2B5EF4-FFF2-40B4-BE49-F238E27FC236}">
                  <a16:creationId xmlns:a16="http://schemas.microsoft.com/office/drawing/2014/main" id="{350C7FF9-7E3E-CB67-A1FA-1B58A95E559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34" name="Picture 10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5A5FFB6-0C4C-375E-9C93-68A51763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91" y="754375"/>
            <a:ext cx="4205552" cy="5428688"/>
          </a:xfrm>
          <a:prstGeom prst="rect">
            <a:avLst/>
          </a:prstGeom>
          <a:effectLst>
            <a:outerShdw blurRad="309754" dist="38100" dir="2700000" algn="tl" rotWithShape="0">
              <a:srgbClr val="041427">
                <a:alpha val="88627"/>
              </a:srgbClr>
            </a:outerShdw>
          </a:effectLst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B7E34F1-4F7C-3C78-ADF2-C4CAFFA383B7}"/>
              </a:ext>
            </a:extLst>
          </p:cNvPr>
          <p:cNvGrpSpPr/>
          <p:nvPr/>
        </p:nvGrpSpPr>
        <p:grpSpPr>
          <a:xfrm rot="10800000">
            <a:off x="76178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136" name="Google Shape;59;p13">
              <a:extLst>
                <a:ext uri="{FF2B5EF4-FFF2-40B4-BE49-F238E27FC236}">
                  <a16:creationId xmlns:a16="http://schemas.microsoft.com/office/drawing/2014/main" id="{42F808B1-D7E3-B822-79A9-418401BF693F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199" name="Google Shape;60;p13">
                <a:extLst>
                  <a:ext uri="{FF2B5EF4-FFF2-40B4-BE49-F238E27FC236}">
                    <a16:creationId xmlns:a16="http://schemas.microsoft.com/office/drawing/2014/main" id="{1419F595-AB9C-11AF-B10A-C571A8FED878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231" name="Google Shape;61;p13">
                  <a:extLst>
                    <a:ext uri="{FF2B5EF4-FFF2-40B4-BE49-F238E27FC236}">
                      <a16:creationId xmlns:a16="http://schemas.microsoft.com/office/drawing/2014/main" id="{BD7A4E2F-E418-C3DE-AF3A-039B302559E7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6" name="Google Shape;62;p13">
                    <a:extLst>
                      <a:ext uri="{FF2B5EF4-FFF2-40B4-BE49-F238E27FC236}">
                        <a16:creationId xmlns:a16="http://schemas.microsoft.com/office/drawing/2014/main" id="{1273E5D4-28B7-EC56-C90B-936F71F4CC9B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63;p13">
                    <a:extLst>
                      <a:ext uri="{FF2B5EF4-FFF2-40B4-BE49-F238E27FC236}">
                        <a16:creationId xmlns:a16="http://schemas.microsoft.com/office/drawing/2014/main" id="{12E39DF8-AB57-D259-689B-EA98FFF888A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64;p13">
                    <a:extLst>
                      <a:ext uri="{FF2B5EF4-FFF2-40B4-BE49-F238E27FC236}">
                        <a16:creationId xmlns:a16="http://schemas.microsoft.com/office/drawing/2014/main" id="{6793EA1C-107C-5E75-64A3-14E9039273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65;p13">
                    <a:extLst>
                      <a:ext uri="{FF2B5EF4-FFF2-40B4-BE49-F238E27FC236}">
                        <a16:creationId xmlns:a16="http://schemas.microsoft.com/office/drawing/2014/main" id="{AF1B5B83-C1BC-E6A4-9D34-222EA13D7F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66;p13">
                    <a:extLst>
                      <a:ext uri="{FF2B5EF4-FFF2-40B4-BE49-F238E27FC236}">
                        <a16:creationId xmlns:a16="http://schemas.microsoft.com/office/drawing/2014/main" id="{0B3A33A5-7FAB-0D03-A989-3F59F9495C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" name="Google Shape;67;p13">
                  <a:extLst>
                    <a:ext uri="{FF2B5EF4-FFF2-40B4-BE49-F238E27FC236}">
                      <a16:creationId xmlns:a16="http://schemas.microsoft.com/office/drawing/2014/main" id="{6932849E-5384-9C3A-814E-506720248B3B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1" name="Google Shape;68;p13">
                    <a:extLst>
                      <a:ext uri="{FF2B5EF4-FFF2-40B4-BE49-F238E27FC236}">
                        <a16:creationId xmlns:a16="http://schemas.microsoft.com/office/drawing/2014/main" id="{0793AFB5-7628-2B8C-BB12-A8E0CCCA7C2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69;p13">
                    <a:extLst>
                      <a:ext uri="{FF2B5EF4-FFF2-40B4-BE49-F238E27FC236}">
                        <a16:creationId xmlns:a16="http://schemas.microsoft.com/office/drawing/2014/main" id="{AAD2C013-86F5-D40B-2E99-06A618AF4E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70;p13">
                    <a:extLst>
                      <a:ext uri="{FF2B5EF4-FFF2-40B4-BE49-F238E27FC236}">
                        <a16:creationId xmlns:a16="http://schemas.microsoft.com/office/drawing/2014/main" id="{4B0B7EC2-7D51-FBCC-71DC-03E86D3D5B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71;p13">
                    <a:extLst>
                      <a:ext uri="{FF2B5EF4-FFF2-40B4-BE49-F238E27FC236}">
                        <a16:creationId xmlns:a16="http://schemas.microsoft.com/office/drawing/2014/main" id="{7EDD121A-3F4F-92F1-752F-2E3DCBA485F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72;p13">
                    <a:extLst>
                      <a:ext uri="{FF2B5EF4-FFF2-40B4-BE49-F238E27FC236}">
                        <a16:creationId xmlns:a16="http://schemas.microsoft.com/office/drawing/2014/main" id="{709719BE-946F-DD00-3439-3EE99F23AFD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" name="Google Shape;73;p13">
                  <a:extLst>
                    <a:ext uri="{FF2B5EF4-FFF2-40B4-BE49-F238E27FC236}">
                      <a16:creationId xmlns:a16="http://schemas.microsoft.com/office/drawing/2014/main" id="{8A2F2884-EE39-1168-4669-609D01154612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6" name="Google Shape;74;p13">
                    <a:extLst>
                      <a:ext uri="{FF2B5EF4-FFF2-40B4-BE49-F238E27FC236}">
                        <a16:creationId xmlns:a16="http://schemas.microsoft.com/office/drawing/2014/main" id="{79D39296-A68C-0E24-7C11-14500175B1ED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75;p13">
                    <a:extLst>
                      <a:ext uri="{FF2B5EF4-FFF2-40B4-BE49-F238E27FC236}">
                        <a16:creationId xmlns:a16="http://schemas.microsoft.com/office/drawing/2014/main" id="{2C09A3E1-FB41-F822-FAFD-683821DB7998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76;p13">
                    <a:extLst>
                      <a:ext uri="{FF2B5EF4-FFF2-40B4-BE49-F238E27FC236}">
                        <a16:creationId xmlns:a16="http://schemas.microsoft.com/office/drawing/2014/main" id="{4594D283-6D9F-67FE-264F-4965186706E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77;p13">
                    <a:extLst>
                      <a:ext uri="{FF2B5EF4-FFF2-40B4-BE49-F238E27FC236}">
                        <a16:creationId xmlns:a16="http://schemas.microsoft.com/office/drawing/2014/main" id="{30652D9C-D962-6412-A88C-BC3A39D40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78;p13">
                    <a:extLst>
                      <a:ext uri="{FF2B5EF4-FFF2-40B4-BE49-F238E27FC236}">
                        <a16:creationId xmlns:a16="http://schemas.microsoft.com/office/drawing/2014/main" id="{28762413-4519-93A7-8D07-12DCDB9325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4" name="Google Shape;79;p13">
                  <a:extLst>
                    <a:ext uri="{FF2B5EF4-FFF2-40B4-BE49-F238E27FC236}">
                      <a16:creationId xmlns:a16="http://schemas.microsoft.com/office/drawing/2014/main" id="{08F4DD4C-E8AE-B26C-AAE6-66255BD39754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1" name="Google Shape;80;p13">
                    <a:extLst>
                      <a:ext uri="{FF2B5EF4-FFF2-40B4-BE49-F238E27FC236}">
                        <a16:creationId xmlns:a16="http://schemas.microsoft.com/office/drawing/2014/main" id="{729CBFA2-34F2-B901-F0E0-000EB61251C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81;p13">
                    <a:extLst>
                      <a:ext uri="{FF2B5EF4-FFF2-40B4-BE49-F238E27FC236}">
                        <a16:creationId xmlns:a16="http://schemas.microsoft.com/office/drawing/2014/main" id="{D792BC2E-CD41-6C7C-A1FC-CEFF5A25739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82;p13">
                    <a:extLst>
                      <a:ext uri="{FF2B5EF4-FFF2-40B4-BE49-F238E27FC236}">
                        <a16:creationId xmlns:a16="http://schemas.microsoft.com/office/drawing/2014/main" id="{197BAFC3-B039-3971-72D1-12E21276A2EE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83;p13">
                    <a:extLst>
                      <a:ext uri="{FF2B5EF4-FFF2-40B4-BE49-F238E27FC236}">
                        <a16:creationId xmlns:a16="http://schemas.microsoft.com/office/drawing/2014/main" id="{0E393FEF-D8A8-A14A-A69C-3D80EA4FBBB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84;p13">
                    <a:extLst>
                      <a:ext uri="{FF2B5EF4-FFF2-40B4-BE49-F238E27FC236}">
                        <a16:creationId xmlns:a16="http://schemas.microsoft.com/office/drawing/2014/main" id="{659E4566-79A9-8FCC-1FD7-1746D35A688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5" name="Google Shape;85;p13">
                  <a:extLst>
                    <a:ext uri="{FF2B5EF4-FFF2-40B4-BE49-F238E27FC236}">
                      <a16:creationId xmlns:a16="http://schemas.microsoft.com/office/drawing/2014/main" id="{75A09029-D64F-433C-D7BF-380F262FEAC7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36" name="Google Shape;86;p13">
                    <a:extLst>
                      <a:ext uri="{FF2B5EF4-FFF2-40B4-BE49-F238E27FC236}">
                        <a16:creationId xmlns:a16="http://schemas.microsoft.com/office/drawing/2014/main" id="{973C9B22-E0BC-79BD-AD19-352A21315AE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87;p13">
                    <a:extLst>
                      <a:ext uri="{FF2B5EF4-FFF2-40B4-BE49-F238E27FC236}">
                        <a16:creationId xmlns:a16="http://schemas.microsoft.com/office/drawing/2014/main" id="{2AD7B56A-4549-8C92-43AB-899B02794E8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88;p13">
                    <a:extLst>
                      <a:ext uri="{FF2B5EF4-FFF2-40B4-BE49-F238E27FC236}">
                        <a16:creationId xmlns:a16="http://schemas.microsoft.com/office/drawing/2014/main" id="{226BC55A-4413-7926-2324-13EA25F1D65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89;p13">
                    <a:extLst>
                      <a:ext uri="{FF2B5EF4-FFF2-40B4-BE49-F238E27FC236}">
                        <a16:creationId xmlns:a16="http://schemas.microsoft.com/office/drawing/2014/main" id="{9EA92118-C2E7-5978-19B3-028425608523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90;p13">
                    <a:extLst>
                      <a:ext uri="{FF2B5EF4-FFF2-40B4-BE49-F238E27FC236}">
                        <a16:creationId xmlns:a16="http://schemas.microsoft.com/office/drawing/2014/main" id="{A96C7079-5F01-D620-7493-CE205C06FB7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0" name="Google Shape;91;p13">
                <a:extLst>
                  <a:ext uri="{FF2B5EF4-FFF2-40B4-BE49-F238E27FC236}">
                    <a16:creationId xmlns:a16="http://schemas.microsoft.com/office/drawing/2014/main" id="{18519059-2D7A-6D75-1963-7F49FBA208FE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201" name="Google Shape;92;p13">
                  <a:extLst>
                    <a:ext uri="{FF2B5EF4-FFF2-40B4-BE49-F238E27FC236}">
                      <a16:creationId xmlns:a16="http://schemas.microsoft.com/office/drawing/2014/main" id="{53754EED-E509-6A11-95A2-8756D12771CB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6" name="Google Shape;93;p13">
                    <a:extLst>
                      <a:ext uri="{FF2B5EF4-FFF2-40B4-BE49-F238E27FC236}">
                        <a16:creationId xmlns:a16="http://schemas.microsoft.com/office/drawing/2014/main" id="{2A80E570-C473-CCF9-B8E5-4B8792F532E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94;p13">
                    <a:extLst>
                      <a:ext uri="{FF2B5EF4-FFF2-40B4-BE49-F238E27FC236}">
                        <a16:creationId xmlns:a16="http://schemas.microsoft.com/office/drawing/2014/main" id="{66AF844D-77FE-41B2-9CD7-001786F3F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95;p13">
                    <a:extLst>
                      <a:ext uri="{FF2B5EF4-FFF2-40B4-BE49-F238E27FC236}">
                        <a16:creationId xmlns:a16="http://schemas.microsoft.com/office/drawing/2014/main" id="{9CFE35FF-A7CE-CE5F-7796-8CD78F989F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96;p13">
                    <a:extLst>
                      <a:ext uri="{FF2B5EF4-FFF2-40B4-BE49-F238E27FC236}">
                        <a16:creationId xmlns:a16="http://schemas.microsoft.com/office/drawing/2014/main" id="{9921222E-837E-D76C-CE74-F6981FB79FB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97;p13">
                    <a:extLst>
                      <a:ext uri="{FF2B5EF4-FFF2-40B4-BE49-F238E27FC236}">
                        <a16:creationId xmlns:a16="http://schemas.microsoft.com/office/drawing/2014/main" id="{A47864EA-C5DD-9E94-E3DB-FA10B1AA1C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" name="Google Shape;98;p13">
                  <a:extLst>
                    <a:ext uri="{FF2B5EF4-FFF2-40B4-BE49-F238E27FC236}">
                      <a16:creationId xmlns:a16="http://schemas.microsoft.com/office/drawing/2014/main" id="{CD26D341-AB0F-4B5F-6944-65A650637ABC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1" name="Google Shape;99;p13">
                    <a:extLst>
                      <a:ext uri="{FF2B5EF4-FFF2-40B4-BE49-F238E27FC236}">
                        <a16:creationId xmlns:a16="http://schemas.microsoft.com/office/drawing/2014/main" id="{D5E2BCBC-E674-729E-CBE7-132B7DFBFBBC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100;p13">
                    <a:extLst>
                      <a:ext uri="{FF2B5EF4-FFF2-40B4-BE49-F238E27FC236}">
                        <a16:creationId xmlns:a16="http://schemas.microsoft.com/office/drawing/2014/main" id="{74E11BDF-DCC1-9A0B-D3E5-9F1CF81C535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101;p13">
                    <a:extLst>
                      <a:ext uri="{FF2B5EF4-FFF2-40B4-BE49-F238E27FC236}">
                        <a16:creationId xmlns:a16="http://schemas.microsoft.com/office/drawing/2014/main" id="{8C0BDA14-5337-B5AD-0160-8AF420E0FD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102;p13">
                    <a:extLst>
                      <a:ext uri="{FF2B5EF4-FFF2-40B4-BE49-F238E27FC236}">
                        <a16:creationId xmlns:a16="http://schemas.microsoft.com/office/drawing/2014/main" id="{51847C92-08F7-0965-57E4-08236B7D5CD3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103;p13">
                    <a:extLst>
                      <a:ext uri="{FF2B5EF4-FFF2-40B4-BE49-F238E27FC236}">
                        <a16:creationId xmlns:a16="http://schemas.microsoft.com/office/drawing/2014/main" id="{C66B98AD-7877-A72E-D9AE-6EDBB006B5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" name="Google Shape;104;p13">
                  <a:extLst>
                    <a:ext uri="{FF2B5EF4-FFF2-40B4-BE49-F238E27FC236}">
                      <a16:creationId xmlns:a16="http://schemas.microsoft.com/office/drawing/2014/main" id="{3502E067-7240-9A11-C23C-512B3E4666F3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6" name="Google Shape;105;p13">
                    <a:extLst>
                      <a:ext uri="{FF2B5EF4-FFF2-40B4-BE49-F238E27FC236}">
                        <a16:creationId xmlns:a16="http://schemas.microsoft.com/office/drawing/2014/main" id="{C0250638-FA25-7018-801C-932F3A477ED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106;p13">
                    <a:extLst>
                      <a:ext uri="{FF2B5EF4-FFF2-40B4-BE49-F238E27FC236}">
                        <a16:creationId xmlns:a16="http://schemas.microsoft.com/office/drawing/2014/main" id="{1BF30D7B-B653-A173-442E-8A9FED2BB0F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107;p13">
                    <a:extLst>
                      <a:ext uri="{FF2B5EF4-FFF2-40B4-BE49-F238E27FC236}">
                        <a16:creationId xmlns:a16="http://schemas.microsoft.com/office/drawing/2014/main" id="{52A40593-28D5-2B24-609E-CA1D9B90F70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108;p13">
                    <a:extLst>
                      <a:ext uri="{FF2B5EF4-FFF2-40B4-BE49-F238E27FC236}">
                        <a16:creationId xmlns:a16="http://schemas.microsoft.com/office/drawing/2014/main" id="{7D872BA3-9D5B-85EC-123B-A9E27744E271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109;p13">
                    <a:extLst>
                      <a:ext uri="{FF2B5EF4-FFF2-40B4-BE49-F238E27FC236}">
                        <a16:creationId xmlns:a16="http://schemas.microsoft.com/office/drawing/2014/main" id="{673385FE-5E10-F898-3F50-FE9063FF2E1D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" name="Google Shape;110;p13">
                  <a:extLst>
                    <a:ext uri="{FF2B5EF4-FFF2-40B4-BE49-F238E27FC236}">
                      <a16:creationId xmlns:a16="http://schemas.microsoft.com/office/drawing/2014/main" id="{42F8F09F-1FB4-AE76-DB48-1BA8787D76EE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1" name="Google Shape;111;p13">
                    <a:extLst>
                      <a:ext uri="{FF2B5EF4-FFF2-40B4-BE49-F238E27FC236}">
                        <a16:creationId xmlns:a16="http://schemas.microsoft.com/office/drawing/2014/main" id="{51A12199-6278-3092-E748-742A393AE42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112;p13">
                    <a:extLst>
                      <a:ext uri="{FF2B5EF4-FFF2-40B4-BE49-F238E27FC236}">
                        <a16:creationId xmlns:a16="http://schemas.microsoft.com/office/drawing/2014/main" id="{D8A74CBE-96FE-4BA9-4C5B-B91462CA73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113;p13">
                    <a:extLst>
                      <a:ext uri="{FF2B5EF4-FFF2-40B4-BE49-F238E27FC236}">
                        <a16:creationId xmlns:a16="http://schemas.microsoft.com/office/drawing/2014/main" id="{0DBDFC85-7C98-418A-08FE-7A729F6FCF03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114;p13">
                    <a:extLst>
                      <a:ext uri="{FF2B5EF4-FFF2-40B4-BE49-F238E27FC236}">
                        <a16:creationId xmlns:a16="http://schemas.microsoft.com/office/drawing/2014/main" id="{5C76C9D6-599B-7ABE-779C-0FF4B733C09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115;p13">
                    <a:extLst>
                      <a:ext uri="{FF2B5EF4-FFF2-40B4-BE49-F238E27FC236}">
                        <a16:creationId xmlns:a16="http://schemas.microsoft.com/office/drawing/2014/main" id="{49F9FBB5-AED8-F561-AC47-C72C0C168B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" name="Google Shape;116;p13">
                  <a:extLst>
                    <a:ext uri="{FF2B5EF4-FFF2-40B4-BE49-F238E27FC236}">
                      <a16:creationId xmlns:a16="http://schemas.microsoft.com/office/drawing/2014/main" id="{CA79BDF2-1B73-59C9-C265-BB9556577355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06" name="Google Shape;117;p13">
                    <a:extLst>
                      <a:ext uri="{FF2B5EF4-FFF2-40B4-BE49-F238E27FC236}">
                        <a16:creationId xmlns:a16="http://schemas.microsoft.com/office/drawing/2014/main" id="{46CAEAA7-A752-FC48-5347-386570949BA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118;p13">
                    <a:extLst>
                      <a:ext uri="{FF2B5EF4-FFF2-40B4-BE49-F238E27FC236}">
                        <a16:creationId xmlns:a16="http://schemas.microsoft.com/office/drawing/2014/main" id="{49E0B7F1-F0C4-4F36-443C-8630C9F90E1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119;p13">
                    <a:extLst>
                      <a:ext uri="{FF2B5EF4-FFF2-40B4-BE49-F238E27FC236}">
                        <a16:creationId xmlns:a16="http://schemas.microsoft.com/office/drawing/2014/main" id="{1B6BFF49-191E-F216-13BF-75739A08C62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120;p13">
                    <a:extLst>
                      <a:ext uri="{FF2B5EF4-FFF2-40B4-BE49-F238E27FC236}">
                        <a16:creationId xmlns:a16="http://schemas.microsoft.com/office/drawing/2014/main" id="{EC2EB09C-737C-02AB-ABC4-ABE9350933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121;p13">
                    <a:extLst>
                      <a:ext uri="{FF2B5EF4-FFF2-40B4-BE49-F238E27FC236}">
                        <a16:creationId xmlns:a16="http://schemas.microsoft.com/office/drawing/2014/main" id="{A2D276D9-02EF-77EC-69BA-EF3637A194A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7" name="Google Shape;123;p13">
              <a:extLst>
                <a:ext uri="{FF2B5EF4-FFF2-40B4-BE49-F238E27FC236}">
                  <a16:creationId xmlns:a16="http://schemas.microsoft.com/office/drawing/2014/main" id="{A9B35ABB-C6EE-FF0C-E46C-3620424D00E8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169" name="Google Shape;124;p13">
                <a:extLst>
                  <a:ext uri="{FF2B5EF4-FFF2-40B4-BE49-F238E27FC236}">
                    <a16:creationId xmlns:a16="http://schemas.microsoft.com/office/drawing/2014/main" id="{8385DD30-6449-A2CB-99B6-5E25201C1C32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4" name="Google Shape;125;p13">
                  <a:extLst>
                    <a:ext uri="{FF2B5EF4-FFF2-40B4-BE49-F238E27FC236}">
                      <a16:creationId xmlns:a16="http://schemas.microsoft.com/office/drawing/2014/main" id="{DA30BD3A-9EB4-E419-AD48-107D0161A71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26;p13">
                  <a:extLst>
                    <a:ext uri="{FF2B5EF4-FFF2-40B4-BE49-F238E27FC236}">
                      <a16:creationId xmlns:a16="http://schemas.microsoft.com/office/drawing/2014/main" id="{9918B3EA-8242-7687-E6CB-186B7B086A0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27;p13">
                  <a:extLst>
                    <a:ext uri="{FF2B5EF4-FFF2-40B4-BE49-F238E27FC236}">
                      <a16:creationId xmlns:a16="http://schemas.microsoft.com/office/drawing/2014/main" id="{66FFC4E3-10AD-5EB4-1397-F41D973097E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28;p13">
                  <a:extLst>
                    <a:ext uri="{FF2B5EF4-FFF2-40B4-BE49-F238E27FC236}">
                      <a16:creationId xmlns:a16="http://schemas.microsoft.com/office/drawing/2014/main" id="{7DD02873-D31B-1ED2-99BB-3E8451EE39F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29;p13">
                  <a:extLst>
                    <a:ext uri="{FF2B5EF4-FFF2-40B4-BE49-F238E27FC236}">
                      <a16:creationId xmlns:a16="http://schemas.microsoft.com/office/drawing/2014/main" id="{72F4965E-DC28-6166-C0A5-2393FCB5FEE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30;p13">
                <a:extLst>
                  <a:ext uri="{FF2B5EF4-FFF2-40B4-BE49-F238E27FC236}">
                    <a16:creationId xmlns:a16="http://schemas.microsoft.com/office/drawing/2014/main" id="{0C8345B2-15C0-ABB6-41E1-74FA3C3615C2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9" name="Google Shape;131;p13">
                  <a:extLst>
                    <a:ext uri="{FF2B5EF4-FFF2-40B4-BE49-F238E27FC236}">
                      <a16:creationId xmlns:a16="http://schemas.microsoft.com/office/drawing/2014/main" id="{0E9FDE48-496F-6F9F-F91C-C22EAC1A74D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32;p13">
                  <a:extLst>
                    <a:ext uri="{FF2B5EF4-FFF2-40B4-BE49-F238E27FC236}">
                      <a16:creationId xmlns:a16="http://schemas.microsoft.com/office/drawing/2014/main" id="{6706C433-B335-5037-3E79-C37A3EF8196B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33;p13">
                  <a:extLst>
                    <a:ext uri="{FF2B5EF4-FFF2-40B4-BE49-F238E27FC236}">
                      <a16:creationId xmlns:a16="http://schemas.microsoft.com/office/drawing/2014/main" id="{594343F2-19E0-C081-76E1-11A3FCC57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34;p13">
                  <a:extLst>
                    <a:ext uri="{FF2B5EF4-FFF2-40B4-BE49-F238E27FC236}">
                      <a16:creationId xmlns:a16="http://schemas.microsoft.com/office/drawing/2014/main" id="{09C9C4B2-2C64-4E82-DDF8-4C5EAB54E9B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35;p13">
                  <a:extLst>
                    <a:ext uri="{FF2B5EF4-FFF2-40B4-BE49-F238E27FC236}">
                      <a16:creationId xmlns:a16="http://schemas.microsoft.com/office/drawing/2014/main" id="{3F204537-694D-F33A-CA73-062F8E629376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" name="Google Shape;136;p13">
                <a:extLst>
                  <a:ext uri="{FF2B5EF4-FFF2-40B4-BE49-F238E27FC236}">
                    <a16:creationId xmlns:a16="http://schemas.microsoft.com/office/drawing/2014/main" id="{17538991-5269-2EEE-CADF-2705484BF54F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4" name="Google Shape;137;p13">
                  <a:extLst>
                    <a:ext uri="{FF2B5EF4-FFF2-40B4-BE49-F238E27FC236}">
                      <a16:creationId xmlns:a16="http://schemas.microsoft.com/office/drawing/2014/main" id="{E63B6B5B-A971-543D-ED31-78D1404035D8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38;p13">
                  <a:extLst>
                    <a:ext uri="{FF2B5EF4-FFF2-40B4-BE49-F238E27FC236}">
                      <a16:creationId xmlns:a16="http://schemas.microsoft.com/office/drawing/2014/main" id="{EEE50E38-9893-C32E-5806-CE05A36DC4F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39;p13">
                  <a:extLst>
                    <a:ext uri="{FF2B5EF4-FFF2-40B4-BE49-F238E27FC236}">
                      <a16:creationId xmlns:a16="http://schemas.microsoft.com/office/drawing/2014/main" id="{BA1C238C-71E4-B868-BC71-875359C371E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40;p13">
                  <a:extLst>
                    <a:ext uri="{FF2B5EF4-FFF2-40B4-BE49-F238E27FC236}">
                      <a16:creationId xmlns:a16="http://schemas.microsoft.com/office/drawing/2014/main" id="{297EB586-58BB-214D-20AB-BCA57F35EB6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41;p13">
                  <a:extLst>
                    <a:ext uri="{FF2B5EF4-FFF2-40B4-BE49-F238E27FC236}">
                      <a16:creationId xmlns:a16="http://schemas.microsoft.com/office/drawing/2014/main" id="{B89AC14B-6A56-41AA-C408-E32572A13DF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" name="Google Shape;142;p13">
                <a:extLst>
                  <a:ext uri="{FF2B5EF4-FFF2-40B4-BE49-F238E27FC236}">
                    <a16:creationId xmlns:a16="http://schemas.microsoft.com/office/drawing/2014/main" id="{4F473682-701C-DC0F-B640-245356F3A172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9" name="Google Shape;143;p13">
                  <a:extLst>
                    <a:ext uri="{FF2B5EF4-FFF2-40B4-BE49-F238E27FC236}">
                      <a16:creationId xmlns:a16="http://schemas.microsoft.com/office/drawing/2014/main" id="{410F1AC7-F935-D360-5511-C1808864E74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44;p13">
                  <a:extLst>
                    <a:ext uri="{FF2B5EF4-FFF2-40B4-BE49-F238E27FC236}">
                      <a16:creationId xmlns:a16="http://schemas.microsoft.com/office/drawing/2014/main" id="{D78F67AE-4B57-9446-413D-0329923F07C0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45;p13">
                  <a:extLst>
                    <a:ext uri="{FF2B5EF4-FFF2-40B4-BE49-F238E27FC236}">
                      <a16:creationId xmlns:a16="http://schemas.microsoft.com/office/drawing/2014/main" id="{41DC85F0-963B-8E00-311F-498BFAA583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46;p13">
                  <a:extLst>
                    <a:ext uri="{FF2B5EF4-FFF2-40B4-BE49-F238E27FC236}">
                      <a16:creationId xmlns:a16="http://schemas.microsoft.com/office/drawing/2014/main" id="{B9F0539A-F12E-C95B-66D4-92C0AAA97E2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47;p13">
                  <a:extLst>
                    <a:ext uri="{FF2B5EF4-FFF2-40B4-BE49-F238E27FC236}">
                      <a16:creationId xmlns:a16="http://schemas.microsoft.com/office/drawing/2014/main" id="{E794D1BF-B81A-EB02-573F-9C6719CCCBE2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" name="Google Shape;148;p13">
                <a:extLst>
                  <a:ext uri="{FF2B5EF4-FFF2-40B4-BE49-F238E27FC236}">
                    <a16:creationId xmlns:a16="http://schemas.microsoft.com/office/drawing/2014/main" id="{8EA07E80-8043-7370-858F-373EF73DE88C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4" name="Google Shape;149;p13">
                  <a:extLst>
                    <a:ext uri="{FF2B5EF4-FFF2-40B4-BE49-F238E27FC236}">
                      <a16:creationId xmlns:a16="http://schemas.microsoft.com/office/drawing/2014/main" id="{54985D84-B46B-FD1D-9EEB-2B7AAF27B44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5" name="Google Shape;150;p13">
                  <a:extLst>
                    <a:ext uri="{FF2B5EF4-FFF2-40B4-BE49-F238E27FC236}">
                      <a16:creationId xmlns:a16="http://schemas.microsoft.com/office/drawing/2014/main" id="{5D2E4AC3-DDBD-FC49-DBAC-26969BEE1EB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1;p13">
                  <a:extLst>
                    <a:ext uri="{FF2B5EF4-FFF2-40B4-BE49-F238E27FC236}">
                      <a16:creationId xmlns:a16="http://schemas.microsoft.com/office/drawing/2014/main" id="{19E2B6F9-1C5E-9271-0923-B194D374D0D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2;p13">
                  <a:extLst>
                    <a:ext uri="{FF2B5EF4-FFF2-40B4-BE49-F238E27FC236}">
                      <a16:creationId xmlns:a16="http://schemas.microsoft.com/office/drawing/2014/main" id="{96B6BFC5-EF2C-824F-5027-361EC2AE2C4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3;p13">
                  <a:extLst>
                    <a:ext uri="{FF2B5EF4-FFF2-40B4-BE49-F238E27FC236}">
                      <a16:creationId xmlns:a16="http://schemas.microsoft.com/office/drawing/2014/main" id="{A55FB8A7-9704-1741-07FB-4BA0802BF15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8" name="Google Shape;154;p13">
              <a:extLst>
                <a:ext uri="{FF2B5EF4-FFF2-40B4-BE49-F238E27FC236}">
                  <a16:creationId xmlns:a16="http://schemas.microsoft.com/office/drawing/2014/main" id="{7201CC25-6FB3-3EEA-5B55-DCA7791D17B4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139" name="Google Shape;155;p13">
                <a:extLst>
                  <a:ext uri="{FF2B5EF4-FFF2-40B4-BE49-F238E27FC236}">
                    <a16:creationId xmlns:a16="http://schemas.microsoft.com/office/drawing/2014/main" id="{9C3BE556-C57C-51E5-3178-E10872107515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64" name="Google Shape;156;p13">
                  <a:extLst>
                    <a:ext uri="{FF2B5EF4-FFF2-40B4-BE49-F238E27FC236}">
                      <a16:creationId xmlns:a16="http://schemas.microsoft.com/office/drawing/2014/main" id="{64F2EF85-3270-73C1-AAB5-EA53A7B08B3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57;p13">
                  <a:extLst>
                    <a:ext uri="{FF2B5EF4-FFF2-40B4-BE49-F238E27FC236}">
                      <a16:creationId xmlns:a16="http://schemas.microsoft.com/office/drawing/2014/main" id="{8301F924-095A-9585-836D-4CCB8DF3D082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58;p13">
                  <a:extLst>
                    <a:ext uri="{FF2B5EF4-FFF2-40B4-BE49-F238E27FC236}">
                      <a16:creationId xmlns:a16="http://schemas.microsoft.com/office/drawing/2014/main" id="{D4A8888A-A3D4-40CA-2EF3-E072631108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59;p13">
                  <a:extLst>
                    <a:ext uri="{FF2B5EF4-FFF2-40B4-BE49-F238E27FC236}">
                      <a16:creationId xmlns:a16="http://schemas.microsoft.com/office/drawing/2014/main" id="{97C47878-C3C9-436F-DD65-0FC272A96C8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0;p13">
                  <a:extLst>
                    <a:ext uri="{FF2B5EF4-FFF2-40B4-BE49-F238E27FC236}">
                      <a16:creationId xmlns:a16="http://schemas.microsoft.com/office/drawing/2014/main" id="{B3964FEF-53B7-243A-935D-75CCCA3183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61;p13">
                <a:extLst>
                  <a:ext uri="{FF2B5EF4-FFF2-40B4-BE49-F238E27FC236}">
                    <a16:creationId xmlns:a16="http://schemas.microsoft.com/office/drawing/2014/main" id="{2E2C460F-4AB8-E1D2-1135-4378F4D0EB10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9" name="Google Shape;162;p13">
                  <a:extLst>
                    <a:ext uri="{FF2B5EF4-FFF2-40B4-BE49-F238E27FC236}">
                      <a16:creationId xmlns:a16="http://schemas.microsoft.com/office/drawing/2014/main" id="{8B3FE19A-27B1-F497-7526-E27587041CA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3;p13">
                  <a:extLst>
                    <a:ext uri="{FF2B5EF4-FFF2-40B4-BE49-F238E27FC236}">
                      <a16:creationId xmlns:a16="http://schemas.microsoft.com/office/drawing/2014/main" id="{014A1A6A-01EA-044E-F71F-6E4C8E140E26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4;p13">
                  <a:extLst>
                    <a:ext uri="{FF2B5EF4-FFF2-40B4-BE49-F238E27FC236}">
                      <a16:creationId xmlns:a16="http://schemas.microsoft.com/office/drawing/2014/main" id="{16CC7135-08CF-5243-D63A-684094FE38F6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5;p13">
                  <a:extLst>
                    <a:ext uri="{FF2B5EF4-FFF2-40B4-BE49-F238E27FC236}">
                      <a16:creationId xmlns:a16="http://schemas.microsoft.com/office/drawing/2014/main" id="{53B01594-7DD2-2EB2-B103-7D0410BCAEE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6;p13">
                  <a:extLst>
                    <a:ext uri="{FF2B5EF4-FFF2-40B4-BE49-F238E27FC236}">
                      <a16:creationId xmlns:a16="http://schemas.microsoft.com/office/drawing/2014/main" id="{91DDC43B-8880-696E-F5A7-9743BCDCF01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67;p13">
                <a:extLst>
                  <a:ext uri="{FF2B5EF4-FFF2-40B4-BE49-F238E27FC236}">
                    <a16:creationId xmlns:a16="http://schemas.microsoft.com/office/drawing/2014/main" id="{A89212B4-C3B5-3F31-7A9F-43356A5A2B98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4" name="Google Shape;168;p13">
                  <a:extLst>
                    <a:ext uri="{FF2B5EF4-FFF2-40B4-BE49-F238E27FC236}">
                      <a16:creationId xmlns:a16="http://schemas.microsoft.com/office/drawing/2014/main" id="{DEA6F9CE-B345-24B8-4F85-638AC7B36FD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;p13">
                  <a:extLst>
                    <a:ext uri="{FF2B5EF4-FFF2-40B4-BE49-F238E27FC236}">
                      <a16:creationId xmlns:a16="http://schemas.microsoft.com/office/drawing/2014/main" id="{E99604CC-C243-4DEB-1590-8DF066D3DA8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70;p13">
                  <a:extLst>
                    <a:ext uri="{FF2B5EF4-FFF2-40B4-BE49-F238E27FC236}">
                      <a16:creationId xmlns:a16="http://schemas.microsoft.com/office/drawing/2014/main" id="{316B116B-5F11-24AD-D0CF-63554576BBF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71;p13">
                  <a:extLst>
                    <a:ext uri="{FF2B5EF4-FFF2-40B4-BE49-F238E27FC236}">
                      <a16:creationId xmlns:a16="http://schemas.microsoft.com/office/drawing/2014/main" id="{095F0562-B763-3B81-3285-3FB42F7BEC93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72;p13">
                  <a:extLst>
                    <a:ext uri="{FF2B5EF4-FFF2-40B4-BE49-F238E27FC236}">
                      <a16:creationId xmlns:a16="http://schemas.microsoft.com/office/drawing/2014/main" id="{342F595E-CE5D-8EA5-0D06-1DAC45F4FD5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" name="Google Shape;173;p13">
                <a:extLst>
                  <a:ext uri="{FF2B5EF4-FFF2-40B4-BE49-F238E27FC236}">
                    <a16:creationId xmlns:a16="http://schemas.microsoft.com/office/drawing/2014/main" id="{31DDBCBC-38D3-365B-965F-9D387C1B921C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9" name="Google Shape;174;p13">
                  <a:extLst>
                    <a:ext uri="{FF2B5EF4-FFF2-40B4-BE49-F238E27FC236}">
                      <a16:creationId xmlns:a16="http://schemas.microsoft.com/office/drawing/2014/main" id="{36EE90C5-0429-B7DA-D478-7AF1285D709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75;p13">
                  <a:extLst>
                    <a:ext uri="{FF2B5EF4-FFF2-40B4-BE49-F238E27FC236}">
                      <a16:creationId xmlns:a16="http://schemas.microsoft.com/office/drawing/2014/main" id="{FB4C5F47-FA49-3FB7-6623-D3094470FAA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76;p13">
                  <a:extLst>
                    <a:ext uri="{FF2B5EF4-FFF2-40B4-BE49-F238E27FC236}">
                      <a16:creationId xmlns:a16="http://schemas.microsoft.com/office/drawing/2014/main" id="{9034B0FA-8A00-4162-E25F-F5B6FB61A107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77;p13">
                  <a:extLst>
                    <a:ext uri="{FF2B5EF4-FFF2-40B4-BE49-F238E27FC236}">
                      <a16:creationId xmlns:a16="http://schemas.microsoft.com/office/drawing/2014/main" id="{80973BF2-EAAB-1CC3-972A-2D26EB81454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78;p13">
                  <a:extLst>
                    <a:ext uri="{FF2B5EF4-FFF2-40B4-BE49-F238E27FC236}">
                      <a16:creationId xmlns:a16="http://schemas.microsoft.com/office/drawing/2014/main" id="{59FB2152-6ECF-05B2-EF22-BC9FC1D8A4AC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79;p13">
                <a:extLst>
                  <a:ext uri="{FF2B5EF4-FFF2-40B4-BE49-F238E27FC236}">
                    <a16:creationId xmlns:a16="http://schemas.microsoft.com/office/drawing/2014/main" id="{E60C4642-14F7-25F6-E2BB-182CFDCE7C55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4" name="Google Shape;180;p13">
                  <a:extLst>
                    <a:ext uri="{FF2B5EF4-FFF2-40B4-BE49-F238E27FC236}">
                      <a16:creationId xmlns:a16="http://schemas.microsoft.com/office/drawing/2014/main" id="{024D4CEC-3450-D0ED-7707-D3C038179C9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81;p13">
                  <a:extLst>
                    <a:ext uri="{FF2B5EF4-FFF2-40B4-BE49-F238E27FC236}">
                      <a16:creationId xmlns:a16="http://schemas.microsoft.com/office/drawing/2014/main" id="{F904180F-8B5D-C5D2-8964-9779FAF80258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82;p13">
                  <a:extLst>
                    <a:ext uri="{FF2B5EF4-FFF2-40B4-BE49-F238E27FC236}">
                      <a16:creationId xmlns:a16="http://schemas.microsoft.com/office/drawing/2014/main" id="{E5011FAE-DBAE-2048-D4BF-B7928100342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83;p13">
                  <a:extLst>
                    <a:ext uri="{FF2B5EF4-FFF2-40B4-BE49-F238E27FC236}">
                      <a16:creationId xmlns:a16="http://schemas.microsoft.com/office/drawing/2014/main" id="{64BC1124-E883-F93B-7A2B-700BDE6F9A0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84;p13">
                  <a:extLst>
                    <a:ext uri="{FF2B5EF4-FFF2-40B4-BE49-F238E27FC236}">
                      <a16:creationId xmlns:a16="http://schemas.microsoft.com/office/drawing/2014/main" id="{DC6D0ED9-1656-7944-A3FA-E014474EFAE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E243345-D8F3-9D19-AF2C-D044CEC29D5E}"/>
              </a:ext>
            </a:extLst>
          </p:cNvPr>
          <p:cNvGrpSpPr/>
          <p:nvPr/>
        </p:nvGrpSpPr>
        <p:grpSpPr>
          <a:xfrm rot="10800000">
            <a:off x="827432" y="5558576"/>
            <a:ext cx="3268360" cy="2681663"/>
            <a:chOff x="7357955" y="-1102285"/>
            <a:chExt cx="3268360" cy="2681663"/>
          </a:xfrm>
        </p:grpSpPr>
        <p:sp>
          <p:nvSpPr>
            <p:cNvPr id="262" name="Google Shape;185;p13">
              <a:extLst>
                <a:ext uri="{FF2B5EF4-FFF2-40B4-BE49-F238E27FC236}">
                  <a16:creationId xmlns:a16="http://schemas.microsoft.com/office/drawing/2014/main" id="{BBF0A507-9833-7606-B570-A70F076D6F38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186;p13">
              <a:extLst>
                <a:ext uri="{FF2B5EF4-FFF2-40B4-BE49-F238E27FC236}">
                  <a16:creationId xmlns:a16="http://schemas.microsoft.com/office/drawing/2014/main" id="{8B39FA43-6CB6-2527-D15A-B3DB533D0B4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9433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3D5D8-54EA-1E44-616E-9C504CB4D523}"/>
              </a:ext>
            </a:extLst>
          </p:cNvPr>
          <p:cNvSpPr/>
          <p:nvPr/>
        </p:nvSpPr>
        <p:spPr>
          <a:xfrm>
            <a:off x="0" y="290393"/>
            <a:ext cx="12192000" cy="6858001"/>
          </a:xfrm>
          <a:prstGeom prst="rect">
            <a:avLst/>
          </a:prstGeom>
          <a:solidFill>
            <a:srgbClr val="003C7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D07120-1A7E-CA49-3F99-8ECF6471CD35}"/>
              </a:ext>
            </a:extLst>
          </p:cNvPr>
          <p:cNvGrpSpPr/>
          <p:nvPr/>
        </p:nvGrpSpPr>
        <p:grpSpPr>
          <a:xfrm rot="10800000">
            <a:off x="8416614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6" name="Google Shape;59;p13">
              <a:extLst>
                <a:ext uri="{FF2B5EF4-FFF2-40B4-BE49-F238E27FC236}">
                  <a16:creationId xmlns:a16="http://schemas.microsoft.com/office/drawing/2014/main" id="{9A697CBD-C6B2-A06B-D515-E89243C572A0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69" name="Google Shape;60;p13">
                <a:extLst>
                  <a:ext uri="{FF2B5EF4-FFF2-40B4-BE49-F238E27FC236}">
                    <a16:creationId xmlns:a16="http://schemas.microsoft.com/office/drawing/2014/main" id="{F1DDBFE4-9B4A-DE2B-C3C4-8768EEB45429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101" name="Google Shape;61;p13">
                  <a:extLst>
                    <a:ext uri="{FF2B5EF4-FFF2-40B4-BE49-F238E27FC236}">
                      <a16:creationId xmlns:a16="http://schemas.microsoft.com/office/drawing/2014/main" id="{BBA94080-7CCD-3CD4-D0D8-FC4B4D1DEEFF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6" name="Google Shape;62;p13">
                    <a:extLst>
                      <a:ext uri="{FF2B5EF4-FFF2-40B4-BE49-F238E27FC236}">
                        <a16:creationId xmlns:a16="http://schemas.microsoft.com/office/drawing/2014/main" id="{D29DD79E-E279-3B15-3A89-A2BEF041BF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63;p13">
                    <a:extLst>
                      <a:ext uri="{FF2B5EF4-FFF2-40B4-BE49-F238E27FC236}">
                        <a16:creationId xmlns:a16="http://schemas.microsoft.com/office/drawing/2014/main" id="{872593B5-0CAD-C285-DA91-C1CA299713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64;p13">
                    <a:extLst>
                      <a:ext uri="{FF2B5EF4-FFF2-40B4-BE49-F238E27FC236}">
                        <a16:creationId xmlns:a16="http://schemas.microsoft.com/office/drawing/2014/main" id="{08FC4148-8852-9BF3-99E4-0CBA5777768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65;p13">
                    <a:extLst>
                      <a:ext uri="{FF2B5EF4-FFF2-40B4-BE49-F238E27FC236}">
                        <a16:creationId xmlns:a16="http://schemas.microsoft.com/office/drawing/2014/main" id="{A96A2602-3EFF-BDC7-0BD0-D798CFFDAC34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66;p13">
                    <a:extLst>
                      <a:ext uri="{FF2B5EF4-FFF2-40B4-BE49-F238E27FC236}">
                        <a16:creationId xmlns:a16="http://schemas.microsoft.com/office/drawing/2014/main" id="{B33A6AAE-8503-421F-91A2-B483DB71B5B6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67;p13">
                  <a:extLst>
                    <a:ext uri="{FF2B5EF4-FFF2-40B4-BE49-F238E27FC236}">
                      <a16:creationId xmlns:a16="http://schemas.microsoft.com/office/drawing/2014/main" id="{4E2A2F83-AACB-6FBF-7507-BED8969A6993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21" name="Google Shape;68;p13">
                    <a:extLst>
                      <a:ext uri="{FF2B5EF4-FFF2-40B4-BE49-F238E27FC236}">
                        <a16:creationId xmlns:a16="http://schemas.microsoft.com/office/drawing/2014/main" id="{81E672F8-FA6D-1B9D-6380-D17D23920D9C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69;p13">
                    <a:extLst>
                      <a:ext uri="{FF2B5EF4-FFF2-40B4-BE49-F238E27FC236}">
                        <a16:creationId xmlns:a16="http://schemas.microsoft.com/office/drawing/2014/main" id="{50692C94-A318-E8BF-8CF2-653636C738D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70;p13">
                    <a:extLst>
                      <a:ext uri="{FF2B5EF4-FFF2-40B4-BE49-F238E27FC236}">
                        <a16:creationId xmlns:a16="http://schemas.microsoft.com/office/drawing/2014/main" id="{4C8C4741-ABE9-67A8-63DD-3EF29A815F1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71;p13">
                    <a:extLst>
                      <a:ext uri="{FF2B5EF4-FFF2-40B4-BE49-F238E27FC236}">
                        <a16:creationId xmlns:a16="http://schemas.microsoft.com/office/drawing/2014/main" id="{43703360-0D50-D468-B3CB-FD4E74638D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72;p13">
                    <a:extLst>
                      <a:ext uri="{FF2B5EF4-FFF2-40B4-BE49-F238E27FC236}">
                        <a16:creationId xmlns:a16="http://schemas.microsoft.com/office/drawing/2014/main" id="{D3F597D8-9621-D732-FF70-2A83D72526A4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3" name="Google Shape;73;p13">
                  <a:extLst>
                    <a:ext uri="{FF2B5EF4-FFF2-40B4-BE49-F238E27FC236}">
                      <a16:creationId xmlns:a16="http://schemas.microsoft.com/office/drawing/2014/main" id="{5A815185-B575-8B11-6003-73B30540F2DF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6" name="Google Shape;74;p13">
                    <a:extLst>
                      <a:ext uri="{FF2B5EF4-FFF2-40B4-BE49-F238E27FC236}">
                        <a16:creationId xmlns:a16="http://schemas.microsoft.com/office/drawing/2014/main" id="{23773B2D-66FD-CD75-7B2B-A6006978D1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75;p13">
                    <a:extLst>
                      <a:ext uri="{FF2B5EF4-FFF2-40B4-BE49-F238E27FC236}">
                        <a16:creationId xmlns:a16="http://schemas.microsoft.com/office/drawing/2014/main" id="{9B1F9D00-EDD4-4A27-F5BA-573869C794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76;p13">
                    <a:extLst>
                      <a:ext uri="{FF2B5EF4-FFF2-40B4-BE49-F238E27FC236}">
                        <a16:creationId xmlns:a16="http://schemas.microsoft.com/office/drawing/2014/main" id="{C11BB2E7-A2E7-C280-AA21-E85921F732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77;p13">
                    <a:extLst>
                      <a:ext uri="{FF2B5EF4-FFF2-40B4-BE49-F238E27FC236}">
                        <a16:creationId xmlns:a16="http://schemas.microsoft.com/office/drawing/2014/main" id="{6D504580-EDEC-2187-6559-784A411B7B3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78;p13">
                    <a:extLst>
                      <a:ext uri="{FF2B5EF4-FFF2-40B4-BE49-F238E27FC236}">
                        <a16:creationId xmlns:a16="http://schemas.microsoft.com/office/drawing/2014/main" id="{8A5D1C6D-C71E-0158-C82A-262BA73AF1A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4" name="Google Shape;79;p13">
                  <a:extLst>
                    <a:ext uri="{FF2B5EF4-FFF2-40B4-BE49-F238E27FC236}">
                      <a16:creationId xmlns:a16="http://schemas.microsoft.com/office/drawing/2014/main" id="{6B8403E3-B9DE-B126-0702-114B25547BB8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11" name="Google Shape;80;p13">
                    <a:extLst>
                      <a:ext uri="{FF2B5EF4-FFF2-40B4-BE49-F238E27FC236}">
                        <a16:creationId xmlns:a16="http://schemas.microsoft.com/office/drawing/2014/main" id="{5B37FF83-9C66-9F8D-8351-28CCDB5F1755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81;p13">
                    <a:extLst>
                      <a:ext uri="{FF2B5EF4-FFF2-40B4-BE49-F238E27FC236}">
                        <a16:creationId xmlns:a16="http://schemas.microsoft.com/office/drawing/2014/main" id="{2D387419-140B-6F61-13B8-400868955C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82;p13">
                    <a:extLst>
                      <a:ext uri="{FF2B5EF4-FFF2-40B4-BE49-F238E27FC236}">
                        <a16:creationId xmlns:a16="http://schemas.microsoft.com/office/drawing/2014/main" id="{6FAD9F63-F1E0-ADD8-538F-0C1D86564E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83;p13">
                    <a:extLst>
                      <a:ext uri="{FF2B5EF4-FFF2-40B4-BE49-F238E27FC236}">
                        <a16:creationId xmlns:a16="http://schemas.microsoft.com/office/drawing/2014/main" id="{F4556AE8-E2F9-6C88-30F6-6081171DA18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84;p13">
                    <a:extLst>
                      <a:ext uri="{FF2B5EF4-FFF2-40B4-BE49-F238E27FC236}">
                        <a16:creationId xmlns:a16="http://schemas.microsoft.com/office/drawing/2014/main" id="{28DD93D4-5550-468B-8249-33E9883131E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5" name="Google Shape;85;p13">
                  <a:extLst>
                    <a:ext uri="{FF2B5EF4-FFF2-40B4-BE49-F238E27FC236}">
                      <a16:creationId xmlns:a16="http://schemas.microsoft.com/office/drawing/2014/main" id="{AD40BD60-D5EA-2529-84CA-ADDE5744A55E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106" name="Google Shape;86;p13">
                    <a:extLst>
                      <a:ext uri="{FF2B5EF4-FFF2-40B4-BE49-F238E27FC236}">
                        <a16:creationId xmlns:a16="http://schemas.microsoft.com/office/drawing/2014/main" id="{B314E45C-C0BC-D348-D646-2B8C0009564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87;p13">
                    <a:extLst>
                      <a:ext uri="{FF2B5EF4-FFF2-40B4-BE49-F238E27FC236}">
                        <a16:creationId xmlns:a16="http://schemas.microsoft.com/office/drawing/2014/main" id="{47784358-6E1C-FCBB-D595-1582B025075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88;p13">
                    <a:extLst>
                      <a:ext uri="{FF2B5EF4-FFF2-40B4-BE49-F238E27FC236}">
                        <a16:creationId xmlns:a16="http://schemas.microsoft.com/office/drawing/2014/main" id="{03A4F0DD-1880-AFCC-7CAC-53DE92362F8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89;p13">
                    <a:extLst>
                      <a:ext uri="{FF2B5EF4-FFF2-40B4-BE49-F238E27FC236}">
                        <a16:creationId xmlns:a16="http://schemas.microsoft.com/office/drawing/2014/main" id="{FC6CC758-6E18-12D9-CE78-A1DA023E8491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90;p13">
                    <a:extLst>
                      <a:ext uri="{FF2B5EF4-FFF2-40B4-BE49-F238E27FC236}">
                        <a16:creationId xmlns:a16="http://schemas.microsoft.com/office/drawing/2014/main" id="{571AD9D5-C593-DD25-480F-04DD5975CF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0" name="Google Shape;91;p13">
                <a:extLst>
                  <a:ext uri="{FF2B5EF4-FFF2-40B4-BE49-F238E27FC236}">
                    <a16:creationId xmlns:a16="http://schemas.microsoft.com/office/drawing/2014/main" id="{80C0EB3C-F0E3-0879-E93C-2C115D9748E6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71" name="Google Shape;92;p13">
                  <a:extLst>
                    <a:ext uri="{FF2B5EF4-FFF2-40B4-BE49-F238E27FC236}">
                      <a16:creationId xmlns:a16="http://schemas.microsoft.com/office/drawing/2014/main" id="{BEA7003D-4BB4-39DF-8DEF-63B5CFA9EAEF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6" name="Google Shape;93;p13">
                    <a:extLst>
                      <a:ext uri="{FF2B5EF4-FFF2-40B4-BE49-F238E27FC236}">
                        <a16:creationId xmlns:a16="http://schemas.microsoft.com/office/drawing/2014/main" id="{ADAC6CE2-3434-6BEB-33DD-081475F7BC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4;p13">
                    <a:extLst>
                      <a:ext uri="{FF2B5EF4-FFF2-40B4-BE49-F238E27FC236}">
                        <a16:creationId xmlns:a16="http://schemas.microsoft.com/office/drawing/2014/main" id="{A3493909-ACBC-1E35-415C-834E4423A2D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5;p13">
                    <a:extLst>
                      <a:ext uri="{FF2B5EF4-FFF2-40B4-BE49-F238E27FC236}">
                        <a16:creationId xmlns:a16="http://schemas.microsoft.com/office/drawing/2014/main" id="{E46836FA-BE7B-0206-FEEC-10BC4671B9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6;p13">
                    <a:extLst>
                      <a:ext uri="{FF2B5EF4-FFF2-40B4-BE49-F238E27FC236}">
                        <a16:creationId xmlns:a16="http://schemas.microsoft.com/office/drawing/2014/main" id="{25483252-7B5D-EF29-F8B4-422B3498A5E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97;p13">
                    <a:extLst>
                      <a:ext uri="{FF2B5EF4-FFF2-40B4-BE49-F238E27FC236}">
                        <a16:creationId xmlns:a16="http://schemas.microsoft.com/office/drawing/2014/main" id="{5E0E27BE-CE66-2AC3-0DB0-E0B570BBCC3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2" name="Google Shape;98;p13">
                  <a:extLst>
                    <a:ext uri="{FF2B5EF4-FFF2-40B4-BE49-F238E27FC236}">
                      <a16:creationId xmlns:a16="http://schemas.microsoft.com/office/drawing/2014/main" id="{1C3693ED-92DA-CC25-C7EA-0392FD4C2DB0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91" name="Google Shape;99;p13">
                    <a:extLst>
                      <a:ext uri="{FF2B5EF4-FFF2-40B4-BE49-F238E27FC236}">
                        <a16:creationId xmlns:a16="http://schemas.microsoft.com/office/drawing/2014/main" id="{89BEA943-71DB-A161-76F7-2116767905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00;p13">
                    <a:extLst>
                      <a:ext uri="{FF2B5EF4-FFF2-40B4-BE49-F238E27FC236}">
                        <a16:creationId xmlns:a16="http://schemas.microsoft.com/office/drawing/2014/main" id="{83A6AE61-EA14-6269-CFBE-44FC40717620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01;p13">
                    <a:extLst>
                      <a:ext uri="{FF2B5EF4-FFF2-40B4-BE49-F238E27FC236}">
                        <a16:creationId xmlns:a16="http://schemas.microsoft.com/office/drawing/2014/main" id="{ACF5A8A1-AD9A-1B3B-94CB-067910194AE4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02;p13">
                    <a:extLst>
                      <a:ext uri="{FF2B5EF4-FFF2-40B4-BE49-F238E27FC236}">
                        <a16:creationId xmlns:a16="http://schemas.microsoft.com/office/drawing/2014/main" id="{F437F0B1-87C8-5E8A-41D9-66E4CF43609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03;p13">
                    <a:extLst>
                      <a:ext uri="{FF2B5EF4-FFF2-40B4-BE49-F238E27FC236}">
                        <a16:creationId xmlns:a16="http://schemas.microsoft.com/office/drawing/2014/main" id="{798C44DC-87F1-C6B0-E62B-23D63299C6A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" name="Google Shape;104;p13">
                  <a:extLst>
                    <a:ext uri="{FF2B5EF4-FFF2-40B4-BE49-F238E27FC236}">
                      <a16:creationId xmlns:a16="http://schemas.microsoft.com/office/drawing/2014/main" id="{26A64B8B-0D8B-6B3E-0805-026E2CA6D855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6" name="Google Shape;105;p13">
                    <a:extLst>
                      <a:ext uri="{FF2B5EF4-FFF2-40B4-BE49-F238E27FC236}">
                        <a16:creationId xmlns:a16="http://schemas.microsoft.com/office/drawing/2014/main" id="{1856904C-B47A-2941-A883-4899EC03187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06;p13">
                    <a:extLst>
                      <a:ext uri="{FF2B5EF4-FFF2-40B4-BE49-F238E27FC236}">
                        <a16:creationId xmlns:a16="http://schemas.microsoft.com/office/drawing/2014/main" id="{FACF2B3A-9E5C-D66B-F94B-47F9CF40B15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07;p13">
                    <a:extLst>
                      <a:ext uri="{FF2B5EF4-FFF2-40B4-BE49-F238E27FC236}">
                        <a16:creationId xmlns:a16="http://schemas.microsoft.com/office/drawing/2014/main" id="{410BD3C0-D43E-6578-F64C-3DA5072A00C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08;p13">
                    <a:extLst>
                      <a:ext uri="{FF2B5EF4-FFF2-40B4-BE49-F238E27FC236}">
                        <a16:creationId xmlns:a16="http://schemas.microsoft.com/office/drawing/2014/main" id="{7C440C3B-36E1-41EF-1647-2A21D2F08B29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09;p13">
                    <a:extLst>
                      <a:ext uri="{FF2B5EF4-FFF2-40B4-BE49-F238E27FC236}">
                        <a16:creationId xmlns:a16="http://schemas.microsoft.com/office/drawing/2014/main" id="{66EB2C6F-0CFF-4FA0-9742-707516EE308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" name="Google Shape;110;p13">
                  <a:extLst>
                    <a:ext uri="{FF2B5EF4-FFF2-40B4-BE49-F238E27FC236}">
                      <a16:creationId xmlns:a16="http://schemas.microsoft.com/office/drawing/2014/main" id="{BD8D8F70-0D13-8E4A-3CE9-319CA25AC11D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81" name="Google Shape;111;p13">
                    <a:extLst>
                      <a:ext uri="{FF2B5EF4-FFF2-40B4-BE49-F238E27FC236}">
                        <a16:creationId xmlns:a16="http://schemas.microsoft.com/office/drawing/2014/main" id="{5BB79441-F097-D2A3-C482-7623CD11701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12;p13">
                    <a:extLst>
                      <a:ext uri="{FF2B5EF4-FFF2-40B4-BE49-F238E27FC236}">
                        <a16:creationId xmlns:a16="http://schemas.microsoft.com/office/drawing/2014/main" id="{81E948A3-B0AA-99CE-8198-9F5F04D85177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13;p13">
                    <a:extLst>
                      <a:ext uri="{FF2B5EF4-FFF2-40B4-BE49-F238E27FC236}">
                        <a16:creationId xmlns:a16="http://schemas.microsoft.com/office/drawing/2014/main" id="{2D105A73-5A30-8543-79E5-1EC00FE57DB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14;p13">
                    <a:extLst>
                      <a:ext uri="{FF2B5EF4-FFF2-40B4-BE49-F238E27FC236}">
                        <a16:creationId xmlns:a16="http://schemas.microsoft.com/office/drawing/2014/main" id="{DA2A0CC1-5043-A763-78A3-1DD96DA10B0F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15;p13">
                    <a:extLst>
                      <a:ext uri="{FF2B5EF4-FFF2-40B4-BE49-F238E27FC236}">
                        <a16:creationId xmlns:a16="http://schemas.microsoft.com/office/drawing/2014/main" id="{8DA38F1B-9284-44E4-2DCB-2FD35D178E6C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" name="Google Shape;116;p13">
                  <a:extLst>
                    <a:ext uri="{FF2B5EF4-FFF2-40B4-BE49-F238E27FC236}">
                      <a16:creationId xmlns:a16="http://schemas.microsoft.com/office/drawing/2014/main" id="{583B7A4E-D10C-4367-20F2-09E8A464E490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76" name="Google Shape;117;p13">
                    <a:extLst>
                      <a:ext uri="{FF2B5EF4-FFF2-40B4-BE49-F238E27FC236}">
                        <a16:creationId xmlns:a16="http://schemas.microsoft.com/office/drawing/2014/main" id="{EBB0A2D2-B943-7341-B9A2-AF1B0D3328B2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18;p13">
                    <a:extLst>
                      <a:ext uri="{FF2B5EF4-FFF2-40B4-BE49-F238E27FC236}">
                        <a16:creationId xmlns:a16="http://schemas.microsoft.com/office/drawing/2014/main" id="{332BDB37-4EE2-C782-29CB-A587DD4C5F2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19;p13">
                    <a:extLst>
                      <a:ext uri="{FF2B5EF4-FFF2-40B4-BE49-F238E27FC236}">
                        <a16:creationId xmlns:a16="http://schemas.microsoft.com/office/drawing/2014/main" id="{6EFA4A48-C9BF-AB46-4A5A-10E93DF7F07D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20;p13">
                    <a:extLst>
                      <a:ext uri="{FF2B5EF4-FFF2-40B4-BE49-F238E27FC236}">
                        <a16:creationId xmlns:a16="http://schemas.microsoft.com/office/drawing/2014/main" id="{2F008515-1A17-2A4B-F801-11E92A7FCB4C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21;p13">
                    <a:extLst>
                      <a:ext uri="{FF2B5EF4-FFF2-40B4-BE49-F238E27FC236}">
                        <a16:creationId xmlns:a16="http://schemas.microsoft.com/office/drawing/2014/main" id="{A7BE92A2-4234-E4EB-75BF-575154B245F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" name="Google Shape;123;p13">
              <a:extLst>
                <a:ext uri="{FF2B5EF4-FFF2-40B4-BE49-F238E27FC236}">
                  <a16:creationId xmlns:a16="http://schemas.microsoft.com/office/drawing/2014/main" id="{E38B73A2-52CB-8140-628D-F0EC6DF9655A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39" name="Google Shape;124;p13">
                <a:extLst>
                  <a:ext uri="{FF2B5EF4-FFF2-40B4-BE49-F238E27FC236}">
                    <a16:creationId xmlns:a16="http://schemas.microsoft.com/office/drawing/2014/main" id="{477D5B81-A240-CC0C-7990-2625F9A1753B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64" name="Google Shape;125;p13">
                  <a:extLst>
                    <a:ext uri="{FF2B5EF4-FFF2-40B4-BE49-F238E27FC236}">
                      <a16:creationId xmlns:a16="http://schemas.microsoft.com/office/drawing/2014/main" id="{8AED85EE-BFE7-39FB-63D1-C1302A2ABC5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26;p13">
                  <a:extLst>
                    <a:ext uri="{FF2B5EF4-FFF2-40B4-BE49-F238E27FC236}">
                      <a16:creationId xmlns:a16="http://schemas.microsoft.com/office/drawing/2014/main" id="{2FF078C4-6ADA-4206-0C77-591350928AE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27;p13">
                  <a:extLst>
                    <a:ext uri="{FF2B5EF4-FFF2-40B4-BE49-F238E27FC236}">
                      <a16:creationId xmlns:a16="http://schemas.microsoft.com/office/drawing/2014/main" id="{66AD1390-A4C5-CE41-C021-211EBE7A052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28;p13">
                  <a:extLst>
                    <a:ext uri="{FF2B5EF4-FFF2-40B4-BE49-F238E27FC236}">
                      <a16:creationId xmlns:a16="http://schemas.microsoft.com/office/drawing/2014/main" id="{04778BED-47A2-64FE-C384-2CE94BD700E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29;p13">
                  <a:extLst>
                    <a:ext uri="{FF2B5EF4-FFF2-40B4-BE49-F238E27FC236}">
                      <a16:creationId xmlns:a16="http://schemas.microsoft.com/office/drawing/2014/main" id="{63403A15-D624-A858-48AF-67EFB737F6F9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" name="Google Shape;130;p13">
                <a:extLst>
                  <a:ext uri="{FF2B5EF4-FFF2-40B4-BE49-F238E27FC236}">
                    <a16:creationId xmlns:a16="http://schemas.microsoft.com/office/drawing/2014/main" id="{A5CDD117-079A-A8F7-96D1-C0AD606FCCD6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9" name="Google Shape;131;p13">
                  <a:extLst>
                    <a:ext uri="{FF2B5EF4-FFF2-40B4-BE49-F238E27FC236}">
                      <a16:creationId xmlns:a16="http://schemas.microsoft.com/office/drawing/2014/main" id="{74F5367F-459F-2B46-ED48-6C2ECFF3527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2;p13">
                  <a:extLst>
                    <a:ext uri="{FF2B5EF4-FFF2-40B4-BE49-F238E27FC236}">
                      <a16:creationId xmlns:a16="http://schemas.microsoft.com/office/drawing/2014/main" id="{8B48436F-96A3-07D6-78D7-C6BD8692FFA4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3;p13">
                  <a:extLst>
                    <a:ext uri="{FF2B5EF4-FFF2-40B4-BE49-F238E27FC236}">
                      <a16:creationId xmlns:a16="http://schemas.microsoft.com/office/drawing/2014/main" id="{94DFB8CC-9491-86B8-4872-8C736A7B26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4;p13">
                  <a:extLst>
                    <a:ext uri="{FF2B5EF4-FFF2-40B4-BE49-F238E27FC236}">
                      <a16:creationId xmlns:a16="http://schemas.microsoft.com/office/drawing/2014/main" id="{6D37BD9A-532D-3664-15EA-A403CAFFE56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5;p13">
                  <a:extLst>
                    <a:ext uri="{FF2B5EF4-FFF2-40B4-BE49-F238E27FC236}">
                      <a16:creationId xmlns:a16="http://schemas.microsoft.com/office/drawing/2014/main" id="{A86D306F-AB76-186C-1B69-213DDBC49A9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" name="Google Shape;136;p13">
                <a:extLst>
                  <a:ext uri="{FF2B5EF4-FFF2-40B4-BE49-F238E27FC236}">
                    <a16:creationId xmlns:a16="http://schemas.microsoft.com/office/drawing/2014/main" id="{B248C25A-AC8F-E527-B146-877B0CF6B6D7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54" name="Google Shape;137;p13">
                  <a:extLst>
                    <a:ext uri="{FF2B5EF4-FFF2-40B4-BE49-F238E27FC236}">
                      <a16:creationId xmlns:a16="http://schemas.microsoft.com/office/drawing/2014/main" id="{29025032-7F22-B528-903E-9FCFCE3C87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8;p13">
                  <a:extLst>
                    <a:ext uri="{FF2B5EF4-FFF2-40B4-BE49-F238E27FC236}">
                      <a16:creationId xmlns:a16="http://schemas.microsoft.com/office/drawing/2014/main" id="{3B915EFA-230F-FF1A-7B9B-A4C7B7C081A3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9;p13">
                  <a:extLst>
                    <a:ext uri="{FF2B5EF4-FFF2-40B4-BE49-F238E27FC236}">
                      <a16:creationId xmlns:a16="http://schemas.microsoft.com/office/drawing/2014/main" id="{F424F6BF-6DBB-CAED-EDE7-4014E83909B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0;p13">
                  <a:extLst>
                    <a:ext uri="{FF2B5EF4-FFF2-40B4-BE49-F238E27FC236}">
                      <a16:creationId xmlns:a16="http://schemas.microsoft.com/office/drawing/2014/main" id="{FF970D00-CDB6-C463-C1B8-C9808970E15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1;p13">
                  <a:extLst>
                    <a:ext uri="{FF2B5EF4-FFF2-40B4-BE49-F238E27FC236}">
                      <a16:creationId xmlns:a16="http://schemas.microsoft.com/office/drawing/2014/main" id="{846CA71E-037A-4225-2D4B-9DB92A6554D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" name="Google Shape;142;p13">
                <a:extLst>
                  <a:ext uri="{FF2B5EF4-FFF2-40B4-BE49-F238E27FC236}">
                    <a16:creationId xmlns:a16="http://schemas.microsoft.com/office/drawing/2014/main" id="{7CCD18B3-C09E-BF60-11CC-7A98D66D1F81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9" name="Google Shape;143;p13">
                  <a:extLst>
                    <a:ext uri="{FF2B5EF4-FFF2-40B4-BE49-F238E27FC236}">
                      <a16:creationId xmlns:a16="http://schemas.microsoft.com/office/drawing/2014/main" id="{223C9121-EA15-9E38-6F87-B9CCC701871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4;p13">
                  <a:extLst>
                    <a:ext uri="{FF2B5EF4-FFF2-40B4-BE49-F238E27FC236}">
                      <a16:creationId xmlns:a16="http://schemas.microsoft.com/office/drawing/2014/main" id="{CA285D53-797B-B3C2-DB99-22AF17728C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5;p13">
                  <a:extLst>
                    <a:ext uri="{FF2B5EF4-FFF2-40B4-BE49-F238E27FC236}">
                      <a16:creationId xmlns:a16="http://schemas.microsoft.com/office/drawing/2014/main" id="{50E2E05A-AFB9-EBFF-DAF5-647700D91B0C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6;p13">
                  <a:extLst>
                    <a:ext uri="{FF2B5EF4-FFF2-40B4-BE49-F238E27FC236}">
                      <a16:creationId xmlns:a16="http://schemas.microsoft.com/office/drawing/2014/main" id="{BC683495-31B5-CE2C-0BE9-91145A1C3090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7;p13">
                  <a:extLst>
                    <a:ext uri="{FF2B5EF4-FFF2-40B4-BE49-F238E27FC236}">
                      <a16:creationId xmlns:a16="http://schemas.microsoft.com/office/drawing/2014/main" id="{13E38B49-E7EA-89ED-B345-AC7E6AEB1F7A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148;p13">
                <a:extLst>
                  <a:ext uri="{FF2B5EF4-FFF2-40B4-BE49-F238E27FC236}">
                    <a16:creationId xmlns:a16="http://schemas.microsoft.com/office/drawing/2014/main" id="{F2AF5687-8E25-66FC-3A68-8943E8499E9D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44" name="Google Shape;149;p13">
                  <a:extLst>
                    <a:ext uri="{FF2B5EF4-FFF2-40B4-BE49-F238E27FC236}">
                      <a16:creationId xmlns:a16="http://schemas.microsoft.com/office/drawing/2014/main" id="{85F1DF7D-0A4E-BFCB-47EF-E50C0A525C1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150;p13">
                  <a:extLst>
                    <a:ext uri="{FF2B5EF4-FFF2-40B4-BE49-F238E27FC236}">
                      <a16:creationId xmlns:a16="http://schemas.microsoft.com/office/drawing/2014/main" id="{A1920978-E906-A95E-F904-B0502F66B52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1;p13">
                  <a:extLst>
                    <a:ext uri="{FF2B5EF4-FFF2-40B4-BE49-F238E27FC236}">
                      <a16:creationId xmlns:a16="http://schemas.microsoft.com/office/drawing/2014/main" id="{090F654D-D1CA-AA92-AD7B-8CBFE19566A3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2;p13">
                  <a:extLst>
                    <a:ext uri="{FF2B5EF4-FFF2-40B4-BE49-F238E27FC236}">
                      <a16:creationId xmlns:a16="http://schemas.microsoft.com/office/drawing/2014/main" id="{E39C28CA-DFC8-CA02-0DD2-576E780DE49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3;p13">
                  <a:extLst>
                    <a:ext uri="{FF2B5EF4-FFF2-40B4-BE49-F238E27FC236}">
                      <a16:creationId xmlns:a16="http://schemas.microsoft.com/office/drawing/2014/main" id="{7817B736-782F-38FD-615E-FAF902B58F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154;p13">
              <a:extLst>
                <a:ext uri="{FF2B5EF4-FFF2-40B4-BE49-F238E27FC236}">
                  <a16:creationId xmlns:a16="http://schemas.microsoft.com/office/drawing/2014/main" id="{40B259AF-E1C0-8EAF-85BE-304511893FEE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9" name="Google Shape;155;p13">
                <a:extLst>
                  <a:ext uri="{FF2B5EF4-FFF2-40B4-BE49-F238E27FC236}">
                    <a16:creationId xmlns:a16="http://schemas.microsoft.com/office/drawing/2014/main" id="{F07C9231-308D-2F18-0210-877F18089DA0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34" name="Google Shape;156;p13">
                  <a:extLst>
                    <a:ext uri="{FF2B5EF4-FFF2-40B4-BE49-F238E27FC236}">
                      <a16:creationId xmlns:a16="http://schemas.microsoft.com/office/drawing/2014/main" id="{F0BF91AA-3B17-1A50-1FE6-258F02A2E6E9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;p13">
                  <a:extLst>
                    <a:ext uri="{FF2B5EF4-FFF2-40B4-BE49-F238E27FC236}">
                      <a16:creationId xmlns:a16="http://schemas.microsoft.com/office/drawing/2014/main" id="{B3277CB2-6176-F357-D474-0908ACE373F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;p13">
                  <a:extLst>
                    <a:ext uri="{FF2B5EF4-FFF2-40B4-BE49-F238E27FC236}">
                      <a16:creationId xmlns:a16="http://schemas.microsoft.com/office/drawing/2014/main" id="{810A6E75-D4FD-9C20-2D12-A8E61BFD429D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9;p13">
                  <a:extLst>
                    <a:ext uri="{FF2B5EF4-FFF2-40B4-BE49-F238E27FC236}">
                      <a16:creationId xmlns:a16="http://schemas.microsoft.com/office/drawing/2014/main" id="{E8DE1EB9-63B2-AE44-B79A-7426F5C3A3B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60;p13">
                  <a:extLst>
                    <a:ext uri="{FF2B5EF4-FFF2-40B4-BE49-F238E27FC236}">
                      <a16:creationId xmlns:a16="http://schemas.microsoft.com/office/drawing/2014/main" id="{1C56EBD2-06FC-05F3-C157-053F15EB3C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161;p13">
                <a:extLst>
                  <a:ext uri="{FF2B5EF4-FFF2-40B4-BE49-F238E27FC236}">
                    <a16:creationId xmlns:a16="http://schemas.microsoft.com/office/drawing/2014/main" id="{E0E6D1E5-3EA4-50BF-2CD0-2F5944D84645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9" name="Google Shape;162;p13">
                  <a:extLst>
                    <a:ext uri="{FF2B5EF4-FFF2-40B4-BE49-F238E27FC236}">
                      <a16:creationId xmlns:a16="http://schemas.microsoft.com/office/drawing/2014/main" id="{12E43F1A-FD12-7660-D100-F14077C33D7D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63;p13">
                  <a:extLst>
                    <a:ext uri="{FF2B5EF4-FFF2-40B4-BE49-F238E27FC236}">
                      <a16:creationId xmlns:a16="http://schemas.microsoft.com/office/drawing/2014/main" id="{E873207B-C616-DDF8-DC2B-2636AD7D48D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64;p13">
                  <a:extLst>
                    <a:ext uri="{FF2B5EF4-FFF2-40B4-BE49-F238E27FC236}">
                      <a16:creationId xmlns:a16="http://schemas.microsoft.com/office/drawing/2014/main" id="{2EF7BE11-9570-873C-A14A-F4194383379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65;p13">
                  <a:extLst>
                    <a:ext uri="{FF2B5EF4-FFF2-40B4-BE49-F238E27FC236}">
                      <a16:creationId xmlns:a16="http://schemas.microsoft.com/office/drawing/2014/main" id="{408646F3-39AA-3D20-999C-9E8C8AEEC2ED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66;p13">
                  <a:extLst>
                    <a:ext uri="{FF2B5EF4-FFF2-40B4-BE49-F238E27FC236}">
                      <a16:creationId xmlns:a16="http://schemas.microsoft.com/office/drawing/2014/main" id="{45148FB7-ED44-BFFE-FF29-D6D6351E63C7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167;p13">
                <a:extLst>
                  <a:ext uri="{FF2B5EF4-FFF2-40B4-BE49-F238E27FC236}">
                    <a16:creationId xmlns:a16="http://schemas.microsoft.com/office/drawing/2014/main" id="{EB35CCFE-388E-FA08-4BAD-AC3B040B0E65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24" name="Google Shape;168;p13">
                  <a:extLst>
                    <a:ext uri="{FF2B5EF4-FFF2-40B4-BE49-F238E27FC236}">
                      <a16:creationId xmlns:a16="http://schemas.microsoft.com/office/drawing/2014/main" id="{DF057C31-9327-209E-862B-1ED91C7E8C9A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69;p13">
                  <a:extLst>
                    <a:ext uri="{FF2B5EF4-FFF2-40B4-BE49-F238E27FC236}">
                      <a16:creationId xmlns:a16="http://schemas.microsoft.com/office/drawing/2014/main" id="{3939E878-09B2-5B60-0BE3-49419384EBB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70;p13">
                  <a:extLst>
                    <a:ext uri="{FF2B5EF4-FFF2-40B4-BE49-F238E27FC236}">
                      <a16:creationId xmlns:a16="http://schemas.microsoft.com/office/drawing/2014/main" id="{3544CE64-A0E3-C020-FFD8-4F8B996BDF8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71;p13">
                  <a:extLst>
                    <a:ext uri="{FF2B5EF4-FFF2-40B4-BE49-F238E27FC236}">
                      <a16:creationId xmlns:a16="http://schemas.microsoft.com/office/drawing/2014/main" id="{64055EFB-FBB7-FF6C-1B36-9681A87111A4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72;p13">
                  <a:extLst>
                    <a:ext uri="{FF2B5EF4-FFF2-40B4-BE49-F238E27FC236}">
                      <a16:creationId xmlns:a16="http://schemas.microsoft.com/office/drawing/2014/main" id="{5E85E2EC-FBCE-522A-AAD2-B13E86522A5F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" name="Google Shape;173;p13">
                <a:extLst>
                  <a:ext uri="{FF2B5EF4-FFF2-40B4-BE49-F238E27FC236}">
                    <a16:creationId xmlns:a16="http://schemas.microsoft.com/office/drawing/2014/main" id="{AFC1A76A-28D8-7C52-5D33-9145DF394A20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" name="Google Shape;174;p13">
                  <a:extLst>
                    <a:ext uri="{FF2B5EF4-FFF2-40B4-BE49-F238E27FC236}">
                      <a16:creationId xmlns:a16="http://schemas.microsoft.com/office/drawing/2014/main" id="{1C21E911-46A4-4047-9EF2-EF849AD821C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75;p13">
                  <a:extLst>
                    <a:ext uri="{FF2B5EF4-FFF2-40B4-BE49-F238E27FC236}">
                      <a16:creationId xmlns:a16="http://schemas.microsoft.com/office/drawing/2014/main" id="{FE800C4A-EF23-3455-9E0B-908ED5E6AF47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76;p13">
                  <a:extLst>
                    <a:ext uri="{FF2B5EF4-FFF2-40B4-BE49-F238E27FC236}">
                      <a16:creationId xmlns:a16="http://schemas.microsoft.com/office/drawing/2014/main" id="{74D24767-3328-8A57-D8EF-984CC24BA85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7;p13">
                  <a:extLst>
                    <a:ext uri="{FF2B5EF4-FFF2-40B4-BE49-F238E27FC236}">
                      <a16:creationId xmlns:a16="http://schemas.microsoft.com/office/drawing/2014/main" id="{B7254950-3B97-9A7D-27D6-CF6C81A40CAB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8;p13">
                  <a:extLst>
                    <a:ext uri="{FF2B5EF4-FFF2-40B4-BE49-F238E27FC236}">
                      <a16:creationId xmlns:a16="http://schemas.microsoft.com/office/drawing/2014/main" id="{80B0E9D3-BF8F-9479-92A3-EBA090A73B7D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79;p13">
                <a:extLst>
                  <a:ext uri="{FF2B5EF4-FFF2-40B4-BE49-F238E27FC236}">
                    <a16:creationId xmlns:a16="http://schemas.microsoft.com/office/drawing/2014/main" id="{77D18005-B564-EA96-5ADF-4760CBC814B3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" name="Google Shape;180;p13">
                  <a:extLst>
                    <a:ext uri="{FF2B5EF4-FFF2-40B4-BE49-F238E27FC236}">
                      <a16:creationId xmlns:a16="http://schemas.microsoft.com/office/drawing/2014/main" id="{BF3C211D-F561-92BF-AFCA-A54951D6AA44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81;p13">
                  <a:extLst>
                    <a:ext uri="{FF2B5EF4-FFF2-40B4-BE49-F238E27FC236}">
                      <a16:creationId xmlns:a16="http://schemas.microsoft.com/office/drawing/2014/main" id="{AE3B4493-CB5E-7D1C-C109-8005FCBE0A1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82;p13">
                  <a:extLst>
                    <a:ext uri="{FF2B5EF4-FFF2-40B4-BE49-F238E27FC236}">
                      <a16:creationId xmlns:a16="http://schemas.microsoft.com/office/drawing/2014/main" id="{5171734E-DB71-D870-5A6E-EECC50EF8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83;p13">
                  <a:extLst>
                    <a:ext uri="{FF2B5EF4-FFF2-40B4-BE49-F238E27FC236}">
                      <a16:creationId xmlns:a16="http://schemas.microsoft.com/office/drawing/2014/main" id="{5746653C-A1D6-B929-6063-B988042C4AE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4;p13">
                  <a:extLst>
                    <a:ext uri="{FF2B5EF4-FFF2-40B4-BE49-F238E27FC236}">
                      <a16:creationId xmlns:a16="http://schemas.microsoft.com/office/drawing/2014/main" id="{AF34813C-2AF5-1728-7B1D-235641C1C40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57DA043-5537-794A-6A39-B6E0D2F3F671}"/>
              </a:ext>
            </a:extLst>
          </p:cNvPr>
          <p:cNvGrpSpPr/>
          <p:nvPr/>
        </p:nvGrpSpPr>
        <p:grpSpPr>
          <a:xfrm rot="10800000">
            <a:off x="9167868" y="5558576"/>
            <a:ext cx="3268360" cy="2681663"/>
            <a:chOff x="7357955" y="-1102285"/>
            <a:chExt cx="3268360" cy="2681663"/>
          </a:xfrm>
        </p:grpSpPr>
        <p:sp>
          <p:nvSpPr>
            <p:cNvPr id="132" name="Google Shape;185;p13">
              <a:extLst>
                <a:ext uri="{FF2B5EF4-FFF2-40B4-BE49-F238E27FC236}">
                  <a16:creationId xmlns:a16="http://schemas.microsoft.com/office/drawing/2014/main" id="{7DA86A54-A964-093F-E3AC-2E4213C2C592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86;p13">
              <a:extLst>
                <a:ext uri="{FF2B5EF4-FFF2-40B4-BE49-F238E27FC236}">
                  <a16:creationId xmlns:a16="http://schemas.microsoft.com/office/drawing/2014/main" id="{350C7FF9-7E3E-CB67-A1FA-1B58A95E559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B7E34F1-4F7C-3C78-ADF2-C4CAFFA383B7}"/>
              </a:ext>
            </a:extLst>
          </p:cNvPr>
          <p:cNvGrpSpPr/>
          <p:nvPr/>
        </p:nvGrpSpPr>
        <p:grpSpPr>
          <a:xfrm rot="10800000">
            <a:off x="76178" y="5687639"/>
            <a:ext cx="3657803" cy="1834112"/>
            <a:chOff x="7567066" y="-469256"/>
            <a:chExt cx="4472533" cy="2242638"/>
          </a:xfrm>
          <a:solidFill>
            <a:schemeClr val="bg1">
              <a:alpha val="50000"/>
            </a:schemeClr>
          </a:solidFill>
        </p:grpSpPr>
        <p:grpSp>
          <p:nvGrpSpPr>
            <p:cNvPr id="136" name="Google Shape;59;p13">
              <a:extLst>
                <a:ext uri="{FF2B5EF4-FFF2-40B4-BE49-F238E27FC236}">
                  <a16:creationId xmlns:a16="http://schemas.microsoft.com/office/drawing/2014/main" id="{42F808B1-D7E3-B822-79A9-418401BF693F}"/>
                </a:ext>
              </a:extLst>
            </p:cNvPr>
            <p:cNvGrpSpPr/>
            <p:nvPr/>
          </p:nvGrpSpPr>
          <p:grpSpPr>
            <a:xfrm rot="16200000">
              <a:off x="10502199" y="235983"/>
              <a:ext cx="2217465" cy="857334"/>
              <a:chOff x="7132454" y="222852"/>
              <a:chExt cx="1775201" cy="686341"/>
            </a:xfrm>
            <a:grpFill/>
          </p:grpSpPr>
          <p:grpSp>
            <p:nvGrpSpPr>
              <p:cNvPr id="199" name="Google Shape;60;p13">
                <a:extLst>
                  <a:ext uri="{FF2B5EF4-FFF2-40B4-BE49-F238E27FC236}">
                    <a16:creationId xmlns:a16="http://schemas.microsoft.com/office/drawing/2014/main" id="{1419F595-AB9C-11AF-B10A-C571A8FED878}"/>
                  </a:ext>
                </a:extLst>
              </p:cNvPr>
              <p:cNvGrpSpPr/>
              <p:nvPr/>
            </p:nvGrpSpPr>
            <p:grpSpPr>
              <a:xfrm>
                <a:off x="8070164" y="224373"/>
                <a:ext cx="837491" cy="683298"/>
                <a:chOff x="5409550" y="874750"/>
                <a:chExt cx="1554075" cy="1267950"/>
              </a:xfrm>
              <a:grpFill/>
            </p:grpSpPr>
            <p:grpSp>
              <p:nvGrpSpPr>
                <p:cNvPr id="231" name="Google Shape;61;p13">
                  <a:extLst>
                    <a:ext uri="{FF2B5EF4-FFF2-40B4-BE49-F238E27FC236}">
                      <a16:creationId xmlns:a16="http://schemas.microsoft.com/office/drawing/2014/main" id="{BD7A4E2F-E418-C3DE-AF3A-039B302559E7}"/>
                    </a:ext>
                  </a:extLst>
                </p:cNvPr>
                <p:cNvGrpSpPr/>
                <p:nvPr/>
              </p:nvGrpSpPr>
              <p:grpSpPr>
                <a:xfrm>
                  <a:off x="5409550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6" name="Google Shape;62;p13">
                    <a:extLst>
                      <a:ext uri="{FF2B5EF4-FFF2-40B4-BE49-F238E27FC236}">
                        <a16:creationId xmlns:a16="http://schemas.microsoft.com/office/drawing/2014/main" id="{1273E5D4-28B7-EC56-C90B-936F71F4CC9B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63;p13">
                    <a:extLst>
                      <a:ext uri="{FF2B5EF4-FFF2-40B4-BE49-F238E27FC236}">
                        <a16:creationId xmlns:a16="http://schemas.microsoft.com/office/drawing/2014/main" id="{12E39DF8-AB57-D259-689B-EA98FFF888A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64;p13">
                    <a:extLst>
                      <a:ext uri="{FF2B5EF4-FFF2-40B4-BE49-F238E27FC236}">
                        <a16:creationId xmlns:a16="http://schemas.microsoft.com/office/drawing/2014/main" id="{6793EA1C-107C-5E75-64A3-14E903927339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65;p13">
                    <a:extLst>
                      <a:ext uri="{FF2B5EF4-FFF2-40B4-BE49-F238E27FC236}">
                        <a16:creationId xmlns:a16="http://schemas.microsoft.com/office/drawing/2014/main" id="{AF1B5B83-C1BC-E6A4-9D34-222EA13D7F2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66;p13">
                    <a:extLst>
                      <a:ext uri="{FF2B5EF4-FFF2-40B4-BE49-F238E27FC236}">
                        <a16:creationId xmlns:a16="http://schemas.microsoft.com/office/drawing/2014/main" id="{0B3A33A5-7FAB-0D03-A989-3F59F9495C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" name="Google Shape;67;p13">
                  <a:extLst>
                    <a:ext uri="{FF2B5EF4-FFF2-40B4-BE49-F238E27FC236}">
                      <a16:creationId xmlns:a16="http://schemas.microsoft.com/office/drawing/2014/main" id="{6932849E-5384-9C3A-814E-506720248B3B}"/>
                    </a:ext>
                  </a:extLst>
                </p:cNvPr>
                <p:cNvGrpSpPr/>
                <p:nvPr/>
              </p:nvGrpSpPr>
              <p:grpSpPr>
                <a:xfrm>
                  <a:off x="5768819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51" name="Google Shape;68;p13">
                    <a:extLst>
                      <a:ext uri="{FF2B5EF4-FFF2-40B4-BE49-F238E27FC236}">
                        <a16:creationId xmlns:a16="http://schemas.microsoft.com/office/drawing/2014/main" id="{0793AFB5-7628-2B8C-BB12-A8E0CCCA7C2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69;p13">
                    <a:extLst>
                      <a:ext uri="{FF2B5EF4-FFF2-40B4-BE49-F238E27FC236}">
                        <a16:creationId xmlns:a16="http://schemas.microsoft.com/office/drawing/2014/main" id="{AAD2C013-86F5-D40B-2E99-06A618AF4EB0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70;p13">
                    <a:extLst>
                      <a:ext uri="{FF2B5EF4-FFF2-40B4-BE49-F238E27FC236}">
                        <a16:creationId xmlns:a16="http://schemas.microsoft.com/office/drawing/2014/main" id="{4B0B7EC2-7D51-FBCC-71DC-03E86D3D5B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71;p13">
                    <a:extLst>
                      <a:ext uri="{FF2B5EF4-FFF2-40B4-BE49-F238E27FC236}">
                        <a16:creationId xmlns:a16="http://schemas.microsoft.com/office/drawing/2014/main" id="{7EDD121A-3F4F-92F1-752F-2E3DCBA485FC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72;p13">
                    <a:extLst>
                      <a:ext uri="{FF2B5EF4-FFF2-40B4-BE49-F238E27FC236}">
                        <a16:creationId xmlns:a16="http://schemas.microsoft.com/office/drawing/2014/main" id="{709719BE-946F-DD00-3439-3EE99F23AFD5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" name="Google Shape;73;p13">
                  <a:extLst>
                    <a:ext uri="{FF2B5EF4-FFF2-40B4-BE49-F238E27FC236}">
                      <a16:creationId xmlns:a16="http://schemas.microsoft.com/office/drawing/2014/main" id="{8A2F2884-EE39-1168-4669-609D01154612}"/>
                    </a:ext>
                  </a:extLst>
                </p:cNvPr>
                <p:cNvGrpSpPr/>
                <p:nvPr/>
              </p:nvGrpSpPr>
              <p:grpSpPr>
                <a:xfrm>
                  <a:off x="6128088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6" name="Google Shape;74;p13">
                    <a:extLst>
                      <a:ext uri="{FF2B5EF4-FFF2-40B4-BE49-F238E27FC236}">
                        <a16:creationId xmlns:a16="http://schemas.microsoft.com/office/drawing/2014/main" id="{79D39296-A68C-0E24-7C11-14500175B1ED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75;p13">
                    <a:extLst>
                      <a:ext uri="{FF2B5EF4-FFF2-40B4-BE49-F238E27FC236}">
                        <a16:creationId xmlns:a16="http://schemas.microsoft.com/office/drawing/2014/main" id="{2C09A3E1-FB41-F822-FAFD-683821DB7998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76;p13">
                    <a:extLst>
                      <a:ext uri="{FF2B5EF4-FFF2-40B4-BE49-F238E27FC236}">
                        <a16:creationId xmlns:a16="http://schemas.microsoft.com/office/drawing/2014/main" id="{4594D283-6D9F-67FE-264F-4965186706E7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77;p13">
                    <a:extLst>
                      <a:ext uri="{FF2B5EF4-FFF2-40B4-BE49-F238E27FC236}">
                        <a16:creationId xmlns:a16="http://schemas.microsoft.com/office/drawing/2014/main" id="{30652D9C-D962-6412-A88C-BC3A39D40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78;p13">
                    <a:extLst>
                      <a:ext uri="{FF2B5EF4-FFF2-40B4-BE49-F238E27FC236}">
                        <a16:creationId xmlns:a16="http://schemas.microsoft.com/office/drawing/2014/main" id="{28762413-4519-93A7-8D07-12DCDB93257F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4" name="Google Shape;79;p13">
                  <a:extLst>
                    <a:ext uri="{FF2B5EF4-FFF2-40B4-BE49-F238E27FC236}">
                      <a16:creationId xmlns:a16="http://schemas.microsoft.com/office/drawing/2014/main" id="{08F4DD4C-E8AE-B26C-AAE6-66255BD39754}"/>
                    </a:ext>
                  </a:extLst>
                </p:cNvPr>
                <p:cNvGrpSpPr/>
                <p:nvPr/>
              </p:nvGrpSpPr>
              <p:grpSpPr>
                <a:xfrm>
                  <a:off x="6487356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41" name="Google Shape;80;p13">
                    <a:extLst>
                      <a:ext uri="{FF2B5EF4-FFF2-40B4-BE49-F238E27FC236}">
                        <a16:creationId xmlns:a16="http://schemas.microsoft.com/office/drawing/2014/main" id="{729CBFA2-34F2-B901-F0E0-000EB61251CF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81;p13">
                    <a:extLst>
                      <a:ext uri="{FF2B5EF4-FFF2-40B4-BE49-F238E27FC236}">
                        <a16:creationId xmlns:a16="http://schemas.microsoft.com/office/drawing/2014/main" id="{D792BC2E-CD41-6C7C-A1FC-CEFF5A257396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82;p13">
                    <a:extLst>
                      <a:ext uri="{FF2B5EF4-FFF2-40B4-BE49-F238E27FC236}">
                        <a16:creationId xmlns:a16="http://schemas.microsoft.com/office/drawing/2014/main" id="{197BAFC3-B039-3971-72D1-12E21276A2EE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83;p13">
                    <a:extLst>
                      <a:ext uri="{FF2B5EF4-FFF2-40B4-BE49-F238E27FC236}">
                        <a16:creationId xmlns:a16="http://schemas.microsoft.com/office/drawing/2014/main" id="{0E393FEF-D8A8-A14A-A69C-3D80EA4FBBB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84;p13">
                    <a:extLst>
                      <a:ext uri="{FF2B5EF4-FFF2-40B4-BE49-F238E27FC236}">
                        <a16:creationId xmlns:a16="http://schemas.microsoft.com/office/drawing/2014/main" id="{659E4566-79A9-8FCC-1FD7-1746D35A688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5" name="Google Shape;85;p13">
                  <a:extLst>
                    <a:ext uri="{FF2B5EF4-FFF2-40B4-BE49-F238E27FC236}">
                      <a16:creationId xmlns:a16="http://schemas.microsoft.com/office/drawing/2014/main" id="{75A09029-D64F-433C-D7BF-380F262FEAC7}"/>
                    </a:ext>
                  </a:extLst>
                </p:cNvPr>
                <p:cNvGrpSpPr/>
                <p:nvPr/>
              </p:nvGrpSpPr>
              <p:grpSpPr>
                <a:xfrm>
                  <a:off x="6846625" y="874750"/>
                  <a:ext cx="117000" cy="1267950"/>
                  <a:chOff x="5409550" y="874750"/>
                  <a:chExt cx="117000" cy="1267950"/>
                </a:xfrm>
                <a:grpFill/>
              </p:grpSpPr>
              <p:sp>
                <p:nvSpPr>
                  <p:cNvPr id="236" name="Google Shape;86;p13">
                    <a:extLst>
                      <a:ext uri="{FF2B5EF4-FFF2-40B4-BE49-F238E27FC236}">
                        <a16:creationId xmlns:a16="http://schemas.microsoft.com/office/drawing/2014/main" id="{973C9B22-E0BC-79BD-AD19-352A21315AE3}"/>
                      </a:ext>
                    </a:extLst>
                  </p:cNvPr>
                  <p:cNvSpPr/>
                  <p:nvPr/>
                </p:nvSpPr>
                <p:spPr>
                  <a:xfrm>
                    <a:off x="5409550" y="87475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87;p13">
                    <a:extLst>
                      <a:ext uri="{FF2B5EF4-FFF2-40B4-BE49-F238E27FC236}">
                        <a16:creationId xmlns:a16="http://schemas.microsoft.com/office/drawing/2014/main" id="{2AD7B56A-4549-8C92-43AB-899B02794E85}"/>
                      </a:ext>
                    </a:extLst>
                  </p:cNvPr>
                  <p:cNvSpPr/>
                  <p:nvPr/>
                </p:nvSpPr>
                <p:spPr>
                  <a:xfrm>
                    <a:off x="5409550" y="116248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88;p13">
                    <a:extLst>
                      <a:ext uri="{FF2B5EF4-FFF2-40B4-BE49-F238E27FC236}">
                        <a16:creationId xmlns:a16="http://schemas.microsoft.com/office/drawing/2014/main" id="{226BC55A-4413-7926-2324-13EA25F1D65D}"/>
                      </a:ext>
                    </a:extLst>
                  </p:cNvPr>
                  <p:cNvSpPr/>
                  <p:nvPr/>
                </p:nvSpPr>
                <p:spPr>
                  <a:xfrm>
                    <a:off x="5409550" y="145022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89;p13">
                    <a:extLst>
                      <a:ext uri="{FF2B5EF4-FFF2-40B4-BE49-F238E27FC236}">
                        <a16:creationId xmlns:a16="http://schemas.microsoft.com/office/drawing/2014/main" id="{9EA92118-C2E7-5978-19B3-028425608523}"/>
                      </a:ext>
                    </a:extLst>
                  </p:cNvPr>
                  <p:cNvSpPr/>
                  <p:nvPr/>
                </p:nvSpPr>
                <p:spPr>
                  <a:xfrm>
                    <a:off x="5409550" y="173796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90;p13">
                    <a:extLst>
                      <a:ext uri="{FF2B5EF4-FFF2-40B4-BE49-F238E27FC236}">
                        <a16:creationId xmlns:a16="http://schemas.microsoft.com/office/drawing/2014/main" id="{A96C7079-5F01-D620-7493-CE205C06FB7B}"/>
                      </a:ext>
                    </a:extLst>
                  </p:cNvPr>
                  <p:cNvSpPr/>
                  <p:nvPr/>
                </p:nvSpPr>
                <p:spPr>
                  <a:xfrm>
                    <a:off x="5409550" y="202570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0" name="Google Shape;91;p13">
                <a:extLst>
                  <a:ext uri="{FF2B5EF4-FFF2-40B4-BE49-F238E27FC236}">
                    <a16:creationId xmlns:a16="http://schemas.microsoft.com/office/drawing/2014/main" id="{18519059-2D7A-6D75-1963-7F49FBA208FE}"/>
                  </a:ext>
                </a:extLst>
              </p:cNvPr>
              <p:cNvGrpSpPr/>
              <p:nvPr/>
            </p:nvGrpSpPr>
            <p:grpSpPr>
              <a:xfrm>
                <a:off x="7132454" y="222852"/>
                <a:ext cx="841221" cy="686341"/>
                <a:chOff x="5409550" y="-503067"/>
                <a:chExt cx="1554075" cy="1267950"/>
              </a:xfrm>
              <a:grpFill/>
            </p:grpSpPr>
            <p:grpSp>
              <p:nvGrpSpPr>
                <p:cNvPr id="201" name="Google Shape;92;p13">
                  <a:extLst>
                    <a:ext uri="{FF2B5EF4-FFF2-40B4-BE49-F238E27FC236}">
                      <a16:creationId xmlns:a16="http://schemas.microsoft.com/office/drawing/2014/main" id="{53754EED-E509-6A11-95A2-8756D12771CB}"/>
                    </a:ext>
                  </a:extLst>
                </p:cNvPr>
                <p:cNvGrpSpPr/>
                <p:nvPr/>
              </p:nvGrpSpPr>
              <p:grpSpPr>
                <a:xfrm>
                  <a:off x="5409550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6" name="Google Shape;93;p13">
                    <a:extLst>
                      <a:ext uri="{FF2B5EF4-FFF2-40B4-BE49-F238E27FC236}">
                        <a16:creationId xmlns:a16="http://schemas.microsoft.com/office/drawing/2014/main" id="{2A80E570-C473-CCF9-B8E5-4B8792F532E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94;p13">
                    <a:extLst>
                      <a:ext uri="{FF2B5EF4-FFF2-40B4-BE49-F238E27FC236}">
                        <a16:creationId xmlns:a16="http://schemas.microsoft.com/office/drawing/2014/main" id="{66AF844D-77FE-41B2-9CD7-001786F3FCE6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95;p13">
                    <a:extLst>
                      <a:ext uri="{FF2B5EF4-FFF2-40B4-BE49-F238E27FC236}">
                        <a16:creationId xmlns:a16="http://schemas.microsoft.com/office/drawing/2014/main" id="{9CFE35FF-A7CE-CE5F-7796-8CD78F989FE2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96;p13">
                    <a:extLst>
                      <a:ext uri="{FF2B5EF4-FFF2-40B4-BE49-F238E27FC236}">
                        <a16:creationId xmlns:a16="http://schemas.microsoft.com/office/drawing/2014/main" id="{9921222E-837E-D76C-CE74-F6981FB79FB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97;p13">
                    <a:extLst>
                      <a:ext uri="{FF2B5EF4-FFF2-40B4-BE49-F238E27FC236}">
                        <a16:creationId xmlns:a16="http://schemas.microsoft.com/office/drawing/2014/main" id="{A47864EA-C5DD-9E94-E3DB-FA10B1AA1C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" name="Google Shape;98;p13">
                  <a:extLst>
                    <a:ext uri="{FF2B5EF4-FFF2-40B4-BE49-F238E27FC236}">
                      <a16:creationId xmlns:a16="http://schemas.microsoft.com/office/drawing/2014/main" id="{CD26D341-AB0F-4B5F-6944-65A650637ABC}"/>
                    </a:ext>
                  </a:extLst>
                </p:cNvPr>
                <p:cNvGrpSpPr/>
                <p:nvPr/>
              </p:nvGrpSpPr>
              <p:grpSpPr>
                <a:xfrm>
                  <a:off x="5768819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21" name="Google Shape;99;p13">
                    <a:extLst>
                      <a:ext uri="{FF2B5EF4-FFF2-40B4-BE49-F238E27FC236}">
                        <a16:creationId xmlns:a16="http://schemas.microsoft.com/office/drawing/2014/main" id="{D5E2BCBC-E674-729E-CBE7-132B7DFBFBBC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100;p13">
                    <a:extLst>
                      <a:ext uri="{FF2B5EF4-FFF2-40B4-BE49-F238E27FC236}">
                        <a16:creationId xmlns:a16="http://schemas.microsoft.com/office/drawing/2014/main" id="{74E11BDF-DCC1-9A0B-D3E5-9F1CF81C535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101;p13">
                    <a:extLst>
                      <a:ext uri="{FF2B5EF4-FFF2-40B4-BE49-F238E27FC236}">
                        <a16:creationId xmlns:a16="http://schemas.microsoft.com/office/drawing/2014/main" id="{8C0BDA14-5337-B5AD-0160-8AF420E0FD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102;p13">
                    <a:extLst>
                      <a:ext uri="{FF2B5EF4-FFF2-40B4-BE49-F238E27FC236}">
                        <a16:creationId xmlns:a16="http://schemas.microsoft.com/office/drawing/2014/main" id="{51847C92-08F7-0965-57E4-08236B7D5CD3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103;p13">
                    <a:extLst>
                      <a:ext uri="{FF2B5EF4-FFF2-40B4-BE49-F238E27FC236}">
                        <a16:creationId xmlns:a16="http://schemas.microsoft.com/office/drawing/2014/main" id="{C66B98AD-7877-A72E-D9AE-6EDBB006B50A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" name="Google Shape;104;p13">
                  <a:extLst>
                    <a:ext uri="{FF2B5EF4-FFF2-40B4-BE49-F238E27FC236}">
                      <a16:creationId xmlns:a16="http://schemas.microsoft.com/office/drawing/2014/main" id="{3502E067-7240-9A11-C23C-512B3E4666F3}"/>
                    </a:ext>
                  </a:extLst>
                </p:cNvPr>
                <p:cNvGrpSpPr/>
                <p:nvPr/>
              </p:nvGrpSpPr>
              <p:grpSpPr>
                <a:xfrm>
                  <a:off x="6128088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6" name="Google Shape;105;p13">
                    <a:extLst>
                      <a:ext uri="{FF2B5EF4-FFF2-40B4-BE49-F238E27FC236}">
                        <a16:creationId xmlns:a16="http://schemas.microsoft.com/office/drawing/2014/main" id="{C0250638-FA25-7018-801C-932F3A477ED9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106;p13">
                    <a:extLst>
                      <a:ext uri="{FF2B5EF4-FFF2-40B4-BE49-F238E27FC236}">
                        <a16:creationId xmlns:a16="http://schemas.microsoft.com/office/drawing/2014/main" id="{1BF30D7B-B653-A173-442E-8A9FED2BB0F4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107;p13">
                    <a:extLst>
                      <a:ext uri="{FF2B5EF4-FFF2-40B4-BE49-F238E27FC236}">
                        <a16:creationId xmlns:a16="http://schemas.microsoft.com/office/drawing/2014/main" id="{52A40593-28D5-2B24-609E-CA1D9B90F705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108;p13">
                    <a:extLst>
                      <a:ext uri="{FF2B5EF4-FFF2-40B4-BE49-F238E27FC236}">
                        <a16:creationId xmlns:a16="http://schemas.microsoft.com/office/drawing/2014/main" id="{7D872BA3-9D5B-85EC-123B-A9E27744E271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109;p13">
                    <a:extLst>
                      <a:ext uri="{FF2B5EF4-FFF2-40B4-BE49-F238E27FC236}">
                        <a16:creationId xmlns:a16="http://schemas.microsoft.com/office/drawing/2014/main" id="{673385FE-5E10-F898-3F50-FE9063FF2E1D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" name="Google Shape;110;p13">
                  <a:extLst>
                    <a:ext uri="{FF2B5EF4-FFF2-40B4-BE49-F238E27FC236}">
                      <a16:creationId xmlns:a16="http://schemas.microsoft.com/office/drawing/2014/main" id="{42F8F09F-1FB4-AE76-DB48-1BA8787D76EE}"/>
                    </a:ext>
                  </a:extLst>
                </p:cNvPr>
                <p:cNvGrpSpPr/>
                <p:nvPr/>
              </p:nvGrpSpPr>
              <p:grpSpPr>
                <a:xfrm>
                  <a:off x="6487356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11" name="Google Shape;111;p13">
                    <a:extLst>
                      <a:ext uri="{FF2B5EF4-FFF2-40B4-BE49-F238E27FC236}">
                        <a16:creationId xmlns:a16="http://schemas.microsoft.com/office/drawing/2014/main" id="{51A12199-6278-3092-E748-742A393AE421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112;p13">
                    <a:extLst>
                      <a:ext uri="{FF2B5EF4-FFF2-40B4-BE49-F238E27FC236}">
                        <a16:creationId xmlns:a16="http://schemas.microsoft.com/office/drawing/2014/main" id="{D8A74CBE-96FE-4BA9-4C5B-B91462CA7318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113;p13">
                    <a:extLst>
                      <a:ext uri="{FF2B5EF4-FFF2-40B4-BE49-F238E27FC236}">
                        <a16:creationId xmlns:a16="http://schemas.microsoft.com/office/drawing/2014/main" id="{0DBDFC85-7C98-418A-08FE-7A729F6FCF03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114;p13">
                    <a:extLst>
                      <a:ext uri="{FF2B5EF4-FFF2-40B4-BE49-F238E27FC236}">
                        <a16:creationId xmlns:a16="http://schemas.microsoft.com/office/drawing/2014/main" id="{5C76C9D6-599B-7ABE-779C-0FF4B733C09A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115;p13">
                    <a:extLst>
                      <a:ext uri="{FF2B5EF4-FFF2-40B4-BE49-F238E27FC236}">
                        <a16:creationId xmlns:a16="http://schemas.microsoft.com/office/drawing/2014/main" id="{49F9FBB5-AED8-F561-AC47-C72C0C168BDF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" name="Google Shape;116;p13">
                  <a:extLst>
                    <a:ext uri="{FF2B5EF4-FFF2-40B4-BE49-F238E27FC236}">
                      <a16:creationId xmlns:a16="http://schemas.microsoft.com/office/drawing/2014/main" id="{CA79BDF2-1B73-59C9-C265-BB9556577355}"/>
                    </a:ext>
                  </a:extLst>
                </p:cNvPr>
                <p:cNvGrpSpPr/>
                <p:nvPr/>
              </p:nvGrpSpPr>
              <p:grpSpPr>
                <a:xfrm>
                  <a:off x="6846625" y="-503067"/>
                  <a:ext cx="117000" cy="1267950"/>
                  <a:chOff x="5409550" y="-503067"/>
                  <a:chExt cx="117000" cy="1267950"/>
                </a:xfrm>
                <a:grpFill/>
              </p:grpSpPr>
              <p:sp>
                <p:nvSpPr>
                  <p:cNvPr id="206" name="Google Shape;117;p13">
                    <a:extLst>
                      <a:ext uri="{FF2B5EF4-FFF2-40B4-BE49-F238E27FC236}">
                        <a16:creationId xmlns:a16="http://schemas.microsoft.com/office/drawing/2014/main" id="{46CAEAA7-A752-FC48-5347-386570949BAA}"/>
                      </a:ext>
                    </a:extLst>
                  </p:cNvPr>
                  <p:cNvSpPr/>
                  <p:nvPr/>
                </p:nvSpPr>
                <p:spPr>
                  <a:xfrm>
                    <a:off x="5409550" y="-503067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118;p13">
                    <a:extLst>
                      <a:ext uri="{FF2B5EF4-FFF2-40B4-BE49-F238E27FC236}">
                        <a16:creationId xmlns:a16="http://schemas.microsoft.com/office/drawing/2014/main" id="{49E0B7F1-F0C4-4F36-443C-8630C9F90E1B}"/>
                      </a:ext>
                    </a:extLst>
                  </p:cNvPr>
                  <p:cNvSpPr/>
                  <p:nvPr/>
                </p:nvSpPr>
                <p:spPr>
                  <a:xfrm>
                    <a:off x="5409550" y="-215330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119;p13">
                    <a:extLst>
                      <a:ext uri="{FF2B5EF4-FFF2-40B4-BE49-F238E27FC236}">
                        <a16:creationId xmlns:a16="http://schemas.microsoft.com/office/drawing/2014/main" id="{1B6BFF49-191E-F216-13BF-75739A08C628}"/>
                      </a:ext>
                    </a:extLst>
                  </p:cNvPr>
                  <p:cNvSpPr/>
                  <p:nvPr/>
                </p:nvSpPr>
                <p:spPr>
                  <a:xfrm>
                    <a:off x="5409550" y="72408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120;p13">
                    <a:extLst>
                      <a:ext uri="{FF2B5EF4-FFF2-40B4-BE49-F238E27FC236}">
                        <a16:creationId xmlns:a16="http://schemas.microsoft.com/office/drawing/2014/main" id="{EC2EB09C-737C-02AB-ABC4-ABE935093342}"/>
                      </a:ext>
                    </a:extLst>
                  </p:cNvPr>
                  <p:cNvSpPr/>
                  <p:nvPr/>
                </p:nvSpPr>
                <p:spPr>
                  <a:xfrm>
                    <a:off x="5409550" y="360145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121;p13">
                    <a:extLst>
                      <a:ext uri="{FF2B5EF4-FFF2-40B4-BE49-F238E27FC236}">
                        <a16:creationId xmlns:a16="http://schemas.microsoft.com/office/drawing/2014/main" id="{A2D276D9-02EF-77EC-69BA-EF3637A194AB}"/>
                      </a:ext>
                    </a:extLst>
                  </p:cNvPr>
                  <p:cNvSpPr/>
                  <p:nvPr/>
                </p:nvSpPr>
                <p:spPr>
                  <a:xfrm>
                    <a:off x="5409550" y="647883"/>
                    <a:ext cx="117000" cy="117000"/>
                  </a:xfrm>
                  <a:prstGeom prst="flowChartConnector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7" name="Google Shape;123;p13">
              <a:extLst>
                <a:ext uri="{FF2B5EF4-FFF2-40B4-BE49-F238E27FC236}">
                  <a16:creationId xmlns:a16="http://schemas.microsoft.com/office/drawing/2014/main" id="{A9B35ABB-C6EE-FF0C-E46C-3620424D00E8}"/>
                </a:ext>
              </a:extLst>
            </p:cNvPr>
            <p:cNvGrpSpPr/>
            <p:nvPr/>
          </p:nvGrpSpPr>
          <p:grpSpPr>
            <a:xfrm rot="16200000">
              <a:off x="7470762" y="-372952"/>
              <a:ext cx="1046140" cy="853532"/>
              <a:chOff x="5409550" y="874750"/>
              <a:chExt cx="1554075" cy="1267950"/>
            </a:xfrm>
            <a:grpFill/>
          </p:grpSpPr>
          <p:grpSp>
            <p:nvGrpSpPr>
              <p:cNvPr id="169" name="Google Shape;124;p13">
                <a:extLst>
                  <a:ext uri="{FF2B5EF4-FFF2-40B4-BE49-F238E27FC236}">
                    <a16:creationId xmlns:a16="http://schemas.microsoft.com/office/drawing/2014/main" id="{8385DD30-6449-A2CB-99B6-5E25201C1C32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94" name="Google Shape;125;p13">
                  <a:extLst>
                    <a:ext uri="{FF2B5EF4-FFF2-40B4-BE49-F238E27FC236}">
                      <a16:creationId xmlns:a16="http://schemas.microsoft.com/office/drawing/2014/main" id="{DA30BD3A-9EB4-E419-AD48-107D0161A71C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26;p13">
                  <a:extLst>
                    <a:ext uri="{FF2B5EF4-FFF2-40B4-BE49-F238E27FC236}">
                      <a16:creationId xmlns:a16="http://schemas.microsoft.com/office/drawing/2014/main" id="{9918B3EA-8242-7687-E6CB-186B7B086A0D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27;p13">
                  <a:extLst>
                    <a:ext uri="{FF2B5EF4-FFF2-40B4-BE49-F238E27FC236}">
                      <a16:creationId xmlns:a16="http://schemas.microsoft.com/office/drawing/2014/main" id="{66FFC4E3-10AD-5EB4-1397-F41D973097EA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28;p13">
                  <a:extLst>
                    <a:ext uri="{FF2B5EF4-FFF2-40B4-BE49-F238E27FC236}">
                      <a16:creationId xmlns:a16="http://schemas.microsoft.com/office/drawing/2014/main" id="{7DD02873-D31B-1ED2-99BB-3E8451EE39F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29;p13">
                  <a:extLst>
                    <a:ext uri="{FF2B5EF4-FFF2-40B4-BE49-F238E27FC236}">
                      <a16:creationId xmlns:a16="http://schemas.microsoft.com/office/drawing/2014/main" id="{72F4965E-DC28-6166-C0A5-2393FCB5FEE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30;p13">
                <a:extLst>
                  <a:ext uri="{FF2B5EF4-FFF2-40B4-BE49-F238E27FC236}">
                    <a16:creationId xmlns:a16="http://schemas.microsoft.com/office/drawing/2014/main" id="{0C8345B2-15C0-ABB6-41E1-74FA3C3615C2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9" name="Google Shape;131;p13">
                  <a:extLst>
                    <a:ext uri="{FF2B5EF4-FFF2-40B4-BE49-F238E27FC236}">
                      <a16:creationId xmlns:a16="http://schemas.microsoft.com/office/drawing/2014/main" id="{0E9FDE48-496F-6F9F-F91C-C22EAC1A74D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32;p13">
                  <a:extLst>
                    <a:ext uri="{FF2B5EF4-FFF2-40B4-BE49-F238E27FC236}">
                      <a16:creationId xmlns:a16="http://schemas.microsoft.com/office/drawing/2014/main" id="{6706C433-B335-5037-3E79-C37A3EF8196B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33;p13">
                  <a:extLst>
                    <a:ext uri="{FF2B5EF4-FFF2-40B4-BE49-F238E27FC236}">
                      <a16:creationId xmlns:a16="http://schemas.microsoft.com/office/drawing/2014/main" id="{594343F2-19E0-C081-76E1-11A3FCC570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34;p13">
                  <a:extLst>
                    <a:ext uri="{FF2B5EF4-FFF2-40B4-BE49-F238E27FC236}">
                      <a16:creationId xmlns:a16="http://schemas.microsoft.com/office/drawing/2014/main" id="{09C9C4B2-2C64-4E82-DDF8-4C5EAB54E9B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35;p13">
                  <a:extLst>
                    <a:ext uri="{FF2B5EF4-FFF2-40B4-BE49-F238E27FC236}">
                      <a16:creationId xmlns:a16="http://schemas.microsoft.com/office/drawing/2014/main" id="{3F204537-694D-F33A-CA73-062F8E629376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" name="Google Shape;136;p13">
                <a:extLst>
                  <a:ext uri="{FF2B5EF4-FFF2-40B4-BE49-F238E27FC236}">
                    <a16:creationId xmlns:a16="http://schemas.microsoft.com/office/drawing/2014/main" id="{17538991-5269-2EEE-CADF-2705484BF54F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84" name="Google Shape;137;p13">
                  <a:extLst>
                    <a:ext uri="{FF2B5EF4-FFF2-40B4-BE49-F238E27FC236}">
                      <a16:creationId xmlns:a16="http://schemas.microsoft.com/office/drawing/2014/main" id="{E63B6B5B-A971-543D-ED31-78D1404035D8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38;p13">
                  <a:extLst>
                    <a:ext uri="{FF2B5EF4-FFF2-40B4-BE49-F238E27FC236}">
                      <a16:creationId xmlns:a16="http://schemas.microsoft.com/office/drawing/2014/main" id="{EEE50E38-9893-C32E-5806-CE05A36DC4F5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39;p13">
                  <a:extLst>
                    <a:ext uri="{FF2B5EF4-FFF2-40B4-BE49-F238E27FC236}">
                      <a16:creationId xmlns:a16="http://schemas.microsoft.com/office/drawing/2014/main" id="{BA1C238C-71E4-B868-BC71-875359C371E9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40;p13">
                  <a:extLst>
                    <a:ext uri="{FF2B5EF4-FFF2-40B4-BE49-F238E27FC236}">
                      <a16:creationId xmlns:a16="http://schemas.microsoft.com/office/drawing/2014/main" id="{297EB586-58BB-214D-20AB-BCA57F35EB67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41;p13">
                  <a:extLst>
                    <a:ext uri="{FF2B5EF4-FFF2-40B4-BE49-F238E27FC236}">
                      <a16:creationId xmlns:a16="http://schemas.microsoft.com/office/drawing/2014/main" id="{B89AC14B-6A56-41AA-C408-E32572A13DF0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" name="Google Shape;142;p13">
                <a:extLst>
                  <a:ext uri="{FF2B5EF4-FFF2-40B4-BE49-F238E27FC236}">
                    <a16:creationId xmlns:a16="http://schemas.microsoft.com/office/drawing/2014/main" id="{4F473682-701C-DC0F-B640-245356F3A172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9" name="Google Shape;143;p13">
                  <a:extLst>
                    <a:ext uri="{FF2B5EF4-FFF2-40B4-BE49-F238E27FC236}">
                      <a16:creationId xmlns:a16="http://schemas.microsoft.com/office/drawing/2014/main" id="{410F1AC7-F935-D360-5511-C1808864E741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44;p13">
                  <a:extLst>
                    <a:ext uri="{FF2B5EF4-FFF2-40B4-BE49-F238E27FC236}">
                      <a16:creationId xmlns:a16="http://schemas.microsoft.com/office/drawing/2014/main" id="{D78F67AE-4B57-9446-413D-0329923F07C0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45;p13">
                  <a:extLst>
                    <a:ext uri="{FF2B5EF4-FFF2-40B4-BE49-F238E27FC236}">
                      <a16:creationId xmlns:a16="http://schemas.microsoft.com/office/drawing/2014/main" id="{41DC85F0-963B-8E00-311F-498BFAA5838B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46;p13">
                  <a:extLst>
                    <a:ext uri="{FF2B5EF4-FFF2-40B4-BE49-F238E27FC236}">
                      <a16:creationId xmlns:a16="http://schemas.microsoft.com/office/drawing/2014/main" id="{B9F0539A-F12E-C95B-66D4-92C0AAA97E21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47;p13">
                  <a:extLst>
                    <a:ext uri="{FF2B5EF4-FFF2-40B4-BE49-F238E27FC236}">
                      <a16:creationId xmlns:a16="http://schemas.microsoft.com/office/drawing/2014/main" id="{E794D1BF-B81A-EB02-573F-9C6719CCCBE2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" name="Google Shape;148;p13">
                <a:extLst>
                  <a:ext uri="{FF2B5EF4-FFF2-40B4-BE49-F238E27FC236}">
                    <a16:creationId xmlns:a16="http://schemas.microsoft.com/office/drawing/2014/main" id="{8EA07E80-8043-7370-858F-373EF73DE88C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74" name="Google Shape;149;p13">
                  <a:extLst>
                    <a:ext uri="{FF2B5EF4-FFF2-40B4-BE49-F238E27FC236}">
                      <a16:creationId xmlns:a16="http://schemas.microsoft.com/office/drawing/2014/main" id="{54985D84-B46B-FD1D-9EEB-2B7AAF27B442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5" name="Google Shape;150;p13">
                  <a:extLst>
                    <a:ext uri="{FF2B5EF4-FFF2-40B4-BE49-F238E27FC236}">
                      <a16:creationId xmlns:a16="http://schemas.microsoft.com/office/drawing/2014/main" id="{5D2E4AC3-DDBD-FC49-DBAC-26969BEE1EBE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1;p13">
                  <a:extLst>
                    <a:ext uri="{FF2B5EF4-FFF2-40B4-BE49-F238E27FC236}">
                      <a16:creationId xmlns:a16="http://schemas.microsoft.com/office/drawing/2014/main" id="{19E2B6F9-1C5E-9271-0923-B194D374D0D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2;p13">
                  <a:extLst>
                    <a:ext uri="{FF2B5EF4-FFF2-40B4-BE49-F238E27FC236}">
                      <a16:creationId xmlns:a16="http://schemas.microsoft.com/office/drawing/2014/main" id="{96B6BFC5-EF2C-824F-5027-361EC2AE2C4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3;p13">
                  <a:extLst>
                    <a:ext uri="{FF2B5EF4-FFF2-40B4-BE49-F238E27FC236}">
                      <a16:creationId xmlns:a16="http://schemas.microsoft.com/office/drawing/2014/main" id="{A55FB8A7-9704-1741-07FB-4BA0802BF15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8" name="Google Shape;154;p13">
              <a:extLst>
                <a:ext uri="{FF2B5EF4-FFF2-40B4-BE49-F238E27FC236}">
                  <a16:creationId xmlns:a16="http://schemas.microsoft.com/office/drawing/2014/main" id="{7201CC25-6FB3-3EEA-5B55-DCA7791D17B4}"/>
                </a:ext>
              </a:extLst>
            </p:cNvPr>
            <p:cNvGrpSpPr/>
            <p:nvPr/>
          </p:nvGrpSpPr>
          <p:grpSpPr>
            <a:xfrm rot="16200000">
              <a:off x="8400054" y="794145"/>
              <a:ext cx="1050799" cy="857333"/>
              <a:chOff x="5409550" y="874750"/>
              <a:chExt cx="1554075" cy="1267950"/>
            </a:xfrm>
            <a:grpFill/>
          </p:grpSpPr>
          <p:grpSp>
            <p:nvGrpSpPr>
              <p:cNvPr id="139" name="Google Shape;155;p13">
                <a:extLst>
                  <a:ext uri="{FF2B5EF4-FFF2-40B4-BE49-F238E27FC236}">
                    <a16:creationId xmlns:a16="http://schemas.microsoft.com/office/drawing/2014/main" id="{9C3BE556-C57C-51E5-3178-E10872107515}"/>
                  </a:ext>
                </a:extLst>
              </p:cNvPr>
              <p:cNvGrpSpPr/>
              <p:nvPr/>
            </p:nvGrpSpPr>
            <p:grpSpPr>
              <a:xfrm>
                <a:off x="5409550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64" name="Google Shape;156;p13">
                  <a:extLst>
                    <a:ext uri="{FF2B5EF4-FFF2-40B4-BE49-F238E27FC236}">
                      <a16:creationId xmlns:a16="http://schemas.microsoft.com/office/drawing/2014/main" id="{64F2EF85-3270-73C1-AAB5-EA53A7B08B3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57;p13">
                  <a:extLst>
                    <a:ext uri="{FF2B5EF4-FFF2-40B4-BE49-F238E27FC236}">
                      <a16:creationId xmlns:a16="http://schemas.microsoft.com/office/drawing/2014/main" id="{8301F924-095A-9585-836D-4CCB8DF3D082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58;p13">
                  <a:extLst>
                    <a:ext uri="{FF2B5EF4-FFF2-40B4-BE49-F238E27FC236}">
                      <a16:creationId xmlns:a16="http://schemas.microsoft.com/office/drawing/2014/main" id="{D4A8888A-A3D4-40CA-2EF3-E072631108A1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59;p13">
                  <a:extLst>
                    <a:ext uri="{FF2B5EF4-FFF2-40B4-BE49-F238E27FC236}">
                      <a16:creationId xmlns:a16="http://schemas.microsoft.com/office/drawing/2014/main" id="{97C47878-C3C9-436F-DD65-0FC272A96C86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0;p13">
                  <a:extLst>
                    <a:ext uri="{FF2B5EF4-FFF2-40B4-BE49-F238E27FC236}">
                      <a16:creationId xmlns:a16="http://schemas.microsoft.com/office/drawing/2014/main" id="{B3964FEF-53B7-243A-935D-75CCCA318398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61;p13">
                <a:extLst>
                  <a:ext uri="{FF2B5EF4-FFF2-40B4-BE49-F238E27FC236}">
                    <a16:creationId xmlns:a16="http://schemas.microsoft.com/office/drawing/2014/main" id="{2E2C460F-4AB8-E1D2-1135-4378F4D0EB10}"/>
                  </a:ext>
                </a:extLst>
              </p:cNvPr>
              <p:cNvGrpSpPr/>
              <p:nvPr/>
            </p:nvGrpSpPr>
            <p:grpSpPr>
              <a:xfrm>
                <a:off x="5768819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9" name="Google Shape;162;p13">
                  <a:extLst>
                    <a:ext uri="{FF2B5EF4-FFF2-40B4-BE49-F238E27FC236}">
                      <a16:creationId xmlns:a16="http://schemas.microsoft.com/office/drawing/2014/main" id="{8B3FE19A-27B1-F497-7526-E27587041CAE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3;p13">
                  <a:extLst>
                    <a:ext uri="{FF2B5EF4-FFF2-40B4-BE49-F238E27FC236}">
                      <a16:creationId xmlns:a16="http://schemas.microsoft.com/office/drawing/2014/main" id="{014A1A6A-01EA-044E-F71F-6E4C8E140E26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4;p13">
                  <a:extLst>
                    <a:ext uri="{FF2B5EF4-FFF2-40B4-BE49-F238E27FC236}">
                      <a16:creationId xmlns:a16="http://schemas.microsoft.com/office/drawing/2014/main" id="{16CC7135-08CF-5243-D63A-684094FE38F6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5;p13">
                  <a:extLst>
                    <a:ext uri="{FF2B5EF4-FFF2-40B4-BE49-F238E27FC236}">
                      <a16:creationId xmlns:a16="http://schemas.microsoft.com/office/drawing/2014/main" id="{53B01594-7DD2-2EB2-B103-7D0410BCAEEA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6;p13">
                  <a:extLst>
                    <a:ext uri="{FF2B5EF4-FFF2-40B4-BE49-F238E27FC236}">
                      <a16:creationId xmlns:a16="http://schemas.microsoft.com/office/drawing/2014/main" id="{91DDC43B-8880-696E-F5A7-9743BCDCF014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67;p13">
                <a:extLst>
                  <a:ext uri="{FF2B5EF4-FFF2-40B4-BE49-F238E27FC236}">
                    <a16:creationId xmlns:a16="http://schemas.microsoft.com/office/drawing/2014/main" id="{A89212B4-C3B5-3F31-7A9F-43356A5A2B98}"/>
                  </a:ext>
                </a:extLst>
              </p:cNvPr>
              <p:cNvGrpSpPr/>
              <p:nvPr/>
            </p:nvGrpSpPr>
            <p:grpSpPr>
              <a:xfrm>
                <a:off x="6128088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54" name="Google Shape;168;p13">
                  <a:extLst>
                    <a:ext uri="{FF2B5EF4-FFF2-40B4-BE49-F238E27FC236}">
                      <a16:creationId xmlns:a16="http://schemas.microsoft.com/office/drawing/2014/main" id="{DEA6F9CE-B345-24B8-4F85-638AC7B36FD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;p13">
                  <a:extLst>
                    <a:ext uri="{FF2B5EF4-FFF2-40B4-BE49-F238E27FC236}">
                      <a16:creationId xmlns:a16="http://schemas.microsoft.com/office/drawing/2014/main" id="{E99604CC-C243-4DEB-1590-8DF066D3DA89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70;p13">
                  <a:extLst>
                    <a:ext uri="{FF2B5EF4-FFF2-40B4-BE49-F238E27FC236}">
                      <a16:creationId xmlns:a16="http://schemas.microsoft.com/office/drawing/2014/main" id="{316B116B-5F11-24AD-D0CF-63554576BBF2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71;p13">
                  <a:extLst>
                    <a:ext uri="{FF2B5EF4-FFF2-40B4-BE49-F238E27FC236}">
                      <a16:creationId xmlns:a16="http://schemas.microsoft.com/office/drawing/2014/main" id="{095F0562-B763-3B81-3285-3FB42F7BEC93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72;p13">
                  <a:extLst>
                    <a:ext uri="{FF2B5EF4-FFF2-40B4-BE49-F238E27FC236}">
                      <a16:creationId xmlns:a16="http://schemas.microsoft.com/office/drawing/2014/main" id="{342F595E-CE5D-8EA5-0D06-1DAC45F4FD5E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" name="Google Shape;173;p13">
                <a:extLst>
                  <a:ext uri="{FF2B5EF4-FFF2-40B4-BE49-F238E27FC236}">
                    <a16:creationId xmlns:a16="http://schemas.microsoft.com/office/drawing/2014/main" id="{31DDBCBC-38D3-365B-965F-9D387C1B921C}"/>
                  </a:ext>
                </a:extLst>
              </p:cNvPr>
              <p:cNvGrpSpPr/>
              <p:nvPr/>
            </p:nvGrpSpPr>
            <p:grpSpPr>
              <a:xfrm>
                <a:off x="6487356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9" name="Google Shape;174;p13">
                  <a:extLst>
                    <a:ext uri="{FF2B5EF4-FFF2-40B4-BE49-F238E27FC236}">
                      <a16:creationId xmlns:a16="http://schemas.microsoft.com/office/drawing/2014/main" id="{36EE90C5-0429-B7DA-D478-7AF1285D709F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75;p13">
                  <a:extLst>
                    <a:ext uri="{FF2B5EF4-FFF2-40B4-BE49-F238E27FC236}">
                      <a16:creationId xmlns:a16="http://schemas.microsoft.com/office/drawing/2014/main" id="{FB4C5F47-FA49-3FB7-6623-D3094470FAAC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76;p13">
                  <a:extLst>
                    <a:ext uri="{FF2B5EF4-FFF2-40B4-BE49-F238E27FC236}">
                      <a16:creationId xmlns:a16="http://schemas.microsoft.com/office/drawing/2014/main" id="{9034B0FA-8A00-4162-E25F-F5B6FB61A107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77;p13">
                  <a:extLst>
                    <a:ext uri="{FF2B5EF4-FFF2-40B4-BE49-F238E27FC236}">
                      <a16:creationId xmlns:a16="http://schemas.microsoft.com/office/drawing/2014/main" id="{80973BF2-EAAB-1CC3-972A-2D26EB81454F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78;p13">
                  <a:extLst>
                    <a:ext uri="{FF2B5EF4-FFF2-40B4-BE49-F238E27FC236}">
                      <a16:creationId xmlns:a16="http://schemas.microsoft.com/office/drawing/2014/main" id="{59FB2152-6ECF-05B2-EF22-BC9FC1D8A4AC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79;p13">
                <a:extLst>
                  <a:ext uri="{FF2B5EF4-FFF2-40B4-BE49-F238E27FC236}">
                    <a16:creationId xmlns:a16="http://schemas.microsoft.com/office/drawing/2014/main" id="{E60C4642-14F7-25F6-E2BB-182CFDCE7C55}"/>
                  </a:ext>
                </a:extLst>
              </p:cNvPr>
              <p:cNvGrpSpPr/>
              <p:nvPr/>
            </p:nvGrpSpPr>
            <p:grpSpPr>
              <a:xfrm>
                <a:off x="6846625" y="874750"/>
                <a:ext cx="117000" cy="1267950"/>
                <a:chOff x="5409550" y="874750"/>
                <a:chExt cx="117000" cy="1267950"/>
              </a:xfrm>
              <a:grpFill/>
            </p:grpSpPr>
            <p:sp>
              <p:nvSpPr>
                <p:cNvPr id="144" name="Google Shape;180;p13">
                  <a:extLst>
                    <a:ext uri="{FF2B5EF4-FFF2-40B4-BE49-F238E27FC236}">
                      <a16:creationId xmlns:a16="http://schemas.microsoft.com/office/drawing/2014/main" id="{024D4CEC-3450-D0ED-7707-D3C038179C93}"/>
                    </a:ext>
                  </a:extLst>
                </p:cNvPr>
                <p:cNvSpPr/>
                <p:nvPr/>
              </p:nvSpPr>
              <p:spPr>
                <a:xfrm>
                  <a:off x="5409550" y="87475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81;p13">
                  <a:extLst>
                    <a:ext uri="{FF2B5EF4-FFF2-40B4-BE49-F238E27FC236}">
                      <a16:creationId xmlns:a16="http://schemas.microsoft.com/office/drawing/2014/main" id="{F904180F-8B5D-C5D2-8964-9779FAF80258}"/>
                    </a:ext>
                  </a:extLst>
                </p:cNvPr>
                <p:cNvSpPr/>
                <p:nvPr/>
              </p:nvSpPr>
              <p:spPr>
                <a:xfrm>
                  <a:off x="5409550" y="1162488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82;p13">
                  <a:extLst>
                    <a:ext uri="{FF2B5EF4-FFF2-40B4-BE49-F238E27FC236}">
                      <a16:creationId xmlns:a16="http://schemas.microsoft.com/office/drawing/2014/main" id="{E5011FAE-DBAE-2048-D4BF-B7928100342F}"/>
                    </a:ext>
                  </a:extLst>
                </p:cNvPr>
                <p:cNvSpPr/>
                <p:nvPr/>
              </p:nvSpPr>
              <p:spPr>
                <a:xfrm>
                  <a:off x="5409550" y="1450225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83;p13">
                  <a:extLst>
                    <a:ext uri="{FF2B5EF4-FFF2-40B4-BE49-F238E27FC236}">
                      <a16:creationId xmlns:a16="http://schemas.microsoft.com/office/drawing/2014/main" id="{64BC1124-E883-F93B-7A2B-700BDE6F9A0C}"/>
                    </a:ext>
                  </a:extLst>
                </p:cNvPr>
                <p:cNvSpPr/>
                <p:nvPr/>
              </p:nvSpPr>
              <p:spPr>
                <a:xfrm>
                  <a:off x="5409550" y="1737963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84;p13">
                  <a:extLst>
                    <a:ext uri="{FF2B5EF4-FFF2-40B4-BE49-F238E27FC236}">
                      <a16:creationId xmlns:a16="http://schemas.microsoft.com/office/drawing/2014/main" id="{DC6D0ED9-1656-7944-A3FA-E014474EFAE3}"/>
                    </a:ext>
                  </a:extLst>
                </p:cNvPr>
                <p:cNvSpPr/>
                <p:nvPr/>
              </p:nvSpPr>
              <p:spPr>
                <a:xfrm>
                  <a:off x="5409550" y="2025700"/>
                  <a:ext cx="117000" cy="117000"/>
                </a:xfrm>
                <a:prstGeom prst="flowChartConnector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7E243345-D8F3-9D19-AF2C-D044CEC29D5E}"/>
              </a:ext>
            </a:extLst>
          </p:cNvPr>
          <p:cNvGrpSpPr/>
          <p:nvPr/>
        </p:nvGrpSpPr>
        <p:grpSpPr>
          <a:xfrm rot="10800000">
            <a:off x="827432" y="5558576"/>
            <a:ext cx="3268360" cy="2681663"/>
            <a:chOff x="7357955" y="-1102285"/>
            <a:chExt cx="3268360" cy="2681663"/>
          </a:xfrm>
        </p:grpSpPr>
        <p:sp>
          <p:nvSpPr>
            <p:cNvPr id="262" name="Google Shape;185;p13">
              <a:extLst>
                <a:ext uri="{FF2B5EF4-FFF2-40B4-BE49-F238E27FC236}">
                  <a16:creationId xmlns:a16="http://schemas.microsoft.com/office/drawing/2014/main" id="{BBF0A507-9833-7606-B570-A70F076D6F38}"/>
                </a:ext>
              </a:extLst>
            </p:cNvPr>
            <p:cNvSpPr/>
            <p:nvPr/>
          </p:nvSpPr>
          <p:spPr>
            <a:xfrm rot="16200000">
              <a:off x="8953682" y="-1102285"/>
              <a:ext cx="1672633" cy="1672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186;p13">
              <a:extLst>
                <a:ext uri="{FF2B5EF4-FFF2-40B4-BE49-F238E27FC236}">
                  <a16:creationId xmlns:a16="http://schemas.microsoft.com/office/drawing/2014/main" id="{8B39FA43-6CB6-2527-D15A-B3DB533D0B43}"/>
                </a:ext>
              </a:extLst>
            </p:cNvPr>
            <p:cNvSpPr/>
            <p:nvPr/>
          </p:nvSpPr>
          <p:spPr>
            <a:xfrm rot="16200000">
              <a:off x="7357955" y="866247"/>
              <a:ext cx="713131" cy="71313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alpha val="49717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D5DAD-0894-9C7E-6C7C-7F5C07517A25}"/>
              </a:ext>
            </a:extLst>
          </p:cNvPr>
          <p:cNvGrpSpPr/>
          <p:nvPr/>
        </p:nvGrpSpPr>
        <p:grpSpPr>
          <a:xfrm>
            <a:off x="2443639" y="1666731"/>
            <a:ext cx="7304723" cy="2894773"/>
            <a:chOff x="2521416" y="1666731"/>
            <a:chExt cx="7304723" cy="2894773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5EA83EF5-CE4B-6BCA-EB58-D69F3086F728}"/>
                </a:ext>
              </a:extLst>
            </p:cNvPr>
            <p:cNvSpPr/>
            <p:nvPr/>
          </p:nvSpPr>
          <p:spPr>
            <a:xfrm>
              <a:off x="2521416" y="4038284"/>
              <a:ext cx="2872640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Dr. Ruanda Garth-McCullough</a:t>
              </a:r>
              <a:b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sz="14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Director, Program Development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65" name="Picture 4">
              <a:extLst>
                <a:ext uri="{FF2B5EF4-FFF2-40B4-BE49-F238E27FC236}">
                  <a16:creationId xmlns:a16="http://schemas.microsoft.com/office/drawing/2014/main" id="{386DD8FC-3ECF-0F12-EF49-A49419E69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921" y="1670389"/>
              <a:ext cx="2127322" cy="2107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6" name="Picture 4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5F66106A-DEA7-60C6-1FD6-B71DF837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982" b="19382"/>
            <a:stretch/>
          </p:blipFill>
          <p:spPr>
            <a:xfrm>
              <a:off x="7226434" y="1666731"/>
              <a:ext cx="2084019" cy="21146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6FA979DE-19AA-13CC-BA29-747BCA87CC26}"/>
                </a:ext>
              </a:extLst>
            </p:cNvPr>
            <p:cNvSpPr/>
            <p:nvPr/>
          </p:nvSpPr>
          <p:spPr>
            <a:xfrm>
              <a:off x="6815118" y="4038284"/>
              <a:ext cx="3011021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Tynan Gable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Lead Strategist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</a:t>
              </a:r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 Social Impact</a:t>
              </a:r>
            </a:p>
          </p:txBody>
        </p:sp>
      </p:grpSp>
      <p:pic>
        <p:nvPicPr>
          <p:cNvPr id="268" name="Google Shape;57;p13">
            <a:extLst>
              <a:ext uri="{FF2B5EF4-FFF2-40B4-BE49-F238E27FC236}">
                <a16:creationId xmlns:a16="http://schemas.microsoft.com/office/drawing/2014/main" id="{2BBA5D7B-0FBC-4A3B-E984-FF7B69DCAD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2103" y="516055"/>
            <a:ext cx="1285496" cy="54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12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6" name="Google Shape;196;p14"/>
          <p:cNvSpPr txBox="1"/>
          <p:nvPr/>
        </p:nvSpPr>
        <p:spPr>
          <a:xfrm>
            <a:off x="415600" y="381066"/>
            <a:ext cx="4230800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Agenda</a:t>
            </a:r>
            <a:endParaRPr sz="3200" b="1" dirty="0"/>
          </a:p>
        </p:txBody>
      </p:sp>
      <p:pic>
        <p:nvPicPr>
          <p:cNvPr id="198" name="Google Shape;1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5367" y="397567"/>
            <a:ext cx="1170535" cy="6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A8D1FF-7A91-B8DC-94C8-74822C0420A9}"/>
              </a:ext>
            </a:extLst>
          </p:cNvPr>
          <p:cNvSpPr/>
          <p:nvPr/>
        </p:nvSpPr>
        <p:spPr>
          <a:xfrm>
            <a:off x="7310581" y="4194188"/>
            <a:ext cx="241655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Tynan Gable</a:t>
            </a:r>
            <a:endParaRPr lang="en-US">
              <a:solidFill>
                <a:schemeClr val="bg1"/>
              </a:solidFill>
              <a:latin typeface="Tw Cen MT Condensed"/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Lead Strategist</a:t>
            </a:r>
            <a:r>
              <a:rPr lang="en-US" sz="1600" b="0" i="0">
                <a:solidFill>
                  <a:schemeClr val="bg1"/>
                </a:solidFill>
                <a:effectLst/>
                <a:latin typeface="Tw Cen MT Condensed"/>
                <a:ea typeface="+mn-lt"/>
                <a:cs typeface="+mn-lt"/>
              </a:rPr>
              <a:t>,</a:t>
            </a:r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 Social Impact</a:t>
            </a:r>
            <a:endParaRPr lang="en-US">
              <a:solidFill>
                <a:schemeClr val="bg1"/>
              </a:solidFill>
              <a:latin typeface="Tw Cen MT Condens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F15C0-5673-EE46-C307-D257D9BA51C7}"/>
              </a:ext>
            </a:extLst>
          </p:cNvPr>
          <p:cNvSpPr txBox="1"/>
          <p:nvPr/>
        </p:nvSpPr>
        <p:spPr>
          <a:xfrm>
            <a:off x="1366172" y="2028530"/>
            <a:ext cx="6127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Background and Framing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77B05-9D24-5288-A8C8-678A519649D2}"/>
              </a:ext>
            </a:extLst>
          </p:cNvPr>
          <p:cNvSpPr txBox="1"/>
          <p:nvPr/>
        </p:nvSpPr>
        <p:spPr>
          <a:xfrm>
            <a:off x="1366172" y="2683792"/>
            <a:ext cx="6127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 of the Equity Review Tool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C5A8E9-8446-76E5-74E0-9AC436585165}"/>
              </a:ext>
            </a:extLst>
          </p:cNvPr>
          <p:cNvSpPr txBox="1"/>
          <p:nvPr/>
        </p:nvSpPr>
        <p:spPr>
          <a:xfrm>
            <a:off x="1366172" y="4520508"/>
            <a:ext cx="6127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Closing Q&amp;A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4AF33-BA81-554F-BD50-42253E193B03}"/>
              </a:ext>
            </a:extLst>
          </p:cNvPr>
          <p:cNvSpPr txBox="1"/>
          <p:nvPr/>
        </p:nvSpPr>
        <p:spPr>
          <a:xfrm>
            <a:off x="1743439" y="3131213"/>
            <a:ext cx="8878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>
              <a:buNone/>
            </a:pPr>
            <a:r>
              <a:rPr lang="en-US" sz="20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1: Critical introspection and learning to set a foundation</a:t>
            </a:r>
          </a:p>
          <a:p>
            <a:pPr lvl="3">
              <a:buNone/>
            </a:pPr>
            <a:r>
              <a:rPr lang="en-US" sz="20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2: Develop equity-minded materials and conduct a self-review</a:t>
            </a:r>
          </a:p>
          <a:p>
            <a:pPr lvl="3">
              <a:buNone/>
            </a:pPr>
            <a:r>
              <a:rPr lang="en-US" sz="20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Chapter 3: Review and continuously improve your materials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770DB5-9D48-437A-717B-FE1C11617945}"/>
              </a:ext>
            </a:extLst>
          </p:cNvPr>
          <p:cNvCxnSpPr/>
          <p:nvPr/>
        </p:nvCxnSpPr>
        <p:spPr>
          <a:xfrm>
            <a:off x="504496" y="1114400"/>
            <a:ext cx="4992414" cy="0"/>
          </a:xfrm>
          <a:prstGeom prst="line">
            <a:avLst/>
          </a:prstGeom>
          <a:ln w="12700">
            <a:solidFill>
              <a:srgbClr val="003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195;p14">
            <a:extLst>
              <a:ext uri="{FF2B5EF4-FFF2-40B4-BE49-F238E27FC236}">
                <a16:creationId xmlns:a16="http://schemas.microsoft.com/office/drawing/2014/main" id="{AB3906EF-E5ED-9ECA-C863-A60609D8E294}"/>
              </a:ext>
            </a:extLst>
          </p:cNvPr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4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5" name="Google Shape;195;p14"/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5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426110" y="411924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Every Learner Everywhere</a:t>
            </a:r>
            <a:endParaRPr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8D1FF-7A91-B8DC-94C8-74822C0420A9}"/>
              </a:ext>
            </a:extLst>
          </p:cNvPr>
          <p:cNvSpPr/>
          <p:nvPr/>
        </p:nvSpPr>
        <p:spPr>
          <a:xfrm>
            <a:off x="7310581" y="4194188"/>
            <a:ext cx="241655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Tynan Gable</a:t>
            </a:r>
            <a:endParaRPr lang="en-US">
              <a:solidFill>
                <a:schemeClr val="bg1"/>
              </a:solidFill>
              <a:latin typeface="Tw Cen MT Condensed"/>
              <a:ea typeface="+mn-lt"/>
              <a:cs typeface="+mn-lt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Lead Strategist</a:t>
            </a:r>
            <a:r>
              <a:rPr lang="en-US" sz="1600" b="0" i="0">
                <a:solidFill>
                  <a:schemeClr val="bg1"/>
                </a:solidFill>
                <a:effectLst/>
                <a:latin typeface="Tw Cen MT Condensed"/>
                <a:ea typeface="+mn-lt"/>
                <a:cs typeface="+mn-lt"/>
              </a:rPr>
              <a:t>,</a:t>
            </a:r>
            <a:r>
              <a:rPr lang="en-US" sz="1600">
                <a:solidFill>
                  <a:schemeClr val="bg1"/>
                </a:solidFill>
                <a:latin typeface="Tw Cen MT Condensed"/>
                <a:ea typeface="+mn-lt"/>
                <a:cs typeface="+mn-lt"/>
              </a:rPr>
              <a:t> Social Impact</a:t>
            </a:r>
            <a:endParaRPr lang="en-US">
              <a:solidFill>
                <a:schemeClr val="bg1"/>
              </a:solidFill>
              <a:latin typeface="Tw Cen MT Condensed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770DB5-9D48-437A-717B-FE1C11617945}"/>
              </a:ext>
            </a:extLst>
          </p:cNvPr>
          <p:cNvCxnSpPr/>
          <p:nvPr/>
        </p:nvCxnSpPr>
        <p:spPr>
          <a:xfrm>
            <a:off x="504496" y="1114400"/>
            <a:ext cx="4992414" cy="0"/>
          </a:xfrm>
          <a:prstGeom prst="line">
            <a:avLst/>
          </a:prstGeom>
          <a:ln w="12700">
            <a:solidFill>
              <a:srgbClr val="003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6" descr="A picture containing text, surface&#10;&#10;Description automatically generated">
            <a:extLst>
              <a:ext uri="{FF2B5EF4-FFF2-40B4-BE49-F238E27FC236}">
                <a16:creationId xmlns:a16="http://schemas.microsoft.com/office/drawing/2014/main" id="{FF3F81EB-1388-58F8-A199-20AFBAE87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16298"/>
            <a:ext cx="5240552" cy="52405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56747-2300-D8F7-BD59-E99FB2D322CD}"/>
              </a:ext>
            </a:extLst>
          </p:cNvPr>
          <p:cNvSpPr txBox="1"/>
          <p:nvPr/>
        </p:nvSpPr>
        <p:spPr>
          <a:xfrm>
            <a:off x="633754" y="1670205"/>
            <a:ext cx="4704383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US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Every Learner Everywhere </a:t>
            </a:r>
            <a:r>
              <a:rPr lang="en-US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network includes 12 education organizations who share a drive </a:t>
            </a:r>
            <a:r>
              <a:rPr lang="en-US" dirty="0">
                <a:solidFill>
                  <a:srgbClr val="003C71"/>
                </a:solidFill>
                <a:latin typeface="Roboto"/>
                <a:ea typeface="Roboto"/>
              </a:rPr>
              <a:t>to advance equity by transforming postsecondary teaching and learning. </a:t>
            </a:r>
            <a:r>
              <a:rPr lang="en-US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Our collective mission is to help institutions use technology to innovate teaching and learning, with the ultimate goal of improving student outcomes for Black, Latinx, Indigenous poverty-affected, and first-generation students.</a:t>
            </a:r>
            <a:endParaRPr lang="en-US" dirty="0">
              <a:solidFill>
                <a:srgbClr val="003C7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4922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5" name="Google Shape;195;p14"/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6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426110" y="411924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The imp</a:t>
            </a:r>
            <a:r>
              <a:rPr lang="en-US" sz="32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3200" b="1" dirty="0" err="1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tus</a:t>
            </a:r>
            <a:r>
              <a:rPr lang="en" sz="32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 of this resource</a:t>
            </a:r>
            <a:endParaRPr sz="2000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770DB5-9D48-437A-717B-FE1C11617945}"/>
              </a:ext>
            </a:extLst>
          </p:cNvPr>
          <p:cNvCxnSpPr/>
          <p:nvPr/>
        </p:nvCxnSpPr>
        <p:spPr>
          <a:xfrm>
            <a:off x="504496" y="1114400"/>
            <a:ext cx="4992414" cy="0"/>
          </a:xfrm>
          <a:prstGeom prst="line">
            <a:avLst/>
          </a:prstGeom>
          <a:ln w="12700">
            <a:solidFill>
              <a:srgbClr val="003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6B09CBD5-4E04-64A3-D93D-8DBB633AA6AC}"/>
              </a:ext>
            </a:extLst>
          </p:cNvPr>
          <p:cNvSpPr txBox="1"/>
          <p:nvPr/>
        </p:nvSpPr>
        <p:spPr>
          <a:xfrm>
            <a:off x="7948249" y="4205958"/>
            <a:ext cx="2767118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Promote the use of asset-based and equity-minded language that centers students who have been historically marginalized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A5302-D293-5EFC-46FE-3BED471BA984}"/>
              </a:ext>
            </a:extLst>
          </p:cNvPr>
          <p:cNvSpPr txBox="1"/>
          <p:nvPr/>
        </p:nvSpPr>
        <p:spPr>
          <a:xfrm>
            <a:off x="4482428" y="4205958"/>
            <a:ext cx="276711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guidance for the development of instructional resources that amplify minoritized and marginalized voices and support optimal learning ​​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39789-09C8-732B-CC2A-5B53F12C4D58}"/>
              </a:ext>
            </a:extLst>
          </p:cNvPr>
          <p:cNvSpPr txBox="1"/>
          <p:nvPr/>
        </p:nvSpPr>
        <p:spPr>
          <a:xfrm>
            <a:off x="1112511" y="4205958"/>
            <a:ext cx="26712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need for this tool began with our own journey as a network to create more equity-minded resources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Google Shape;198;p14">
            <a:extLst>
              <a:ext uri="{FF2B5EF4-FFF2-40B4-BE49-F238E27FC236}">
                <a16:creationId xmlns:a16="http://schemas.microsoft.com/office/drawing/2014/main" id="{6A19B960-8CCC-D138-6BE7-6DDBA47F3F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5367" y="397567"/>
            <a:ext cx="1170535" cy="6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385C3-8F07-9873-7D2F-F7B7BE832237}"/>
              </a:ext>
            </a:extLst>
          </p:cNvPr>
          <p:cNvSpPr txBox="1"/>
          <p:nvPr/>
        </p:nvSpPr>
        <p:spPr>
          <a:xfrm>
            <a:off x="1650124" y="3512668"/>
            <a:ext cx="146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4A40A6-13FF-FFA1-6DB0-8E16CA2A7838}"/>
              </a:ext>
            </a:extLst>
          </p:cNvPr>
          <p:cNvSpPr txBox="1"/>
          <p:nvPr/>
        </p:nvSpPr>
        <p:spPr>
          <a:xfrm>
            <a:off x="5171722" y="3512668"/>
            <a:ext cx="146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E63EF8-628B-9DB0-EA68-05C7F1C150F3}"/>
              </a:ext>
            </a:extLst>
          </p:cNvPr>
          <p:cNvSpPr txBox="1"/>
          <p:nvPr/>
        </p:nvSpPr>
        <p:spPr>
          <a:xfrm>
            <a:off x="8544910" y="3512668"/>
            <a:ext cx="146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47BE1-CA2C-82FF-FE5D-E50B12F8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4" y="1632585"/>
            <a:ext cx="1930967" cy="193096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44AC5A9-DD50-A37B-CEE3-D2C2477C3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908" y="1531734"/>
            <a:ext cx="1930967" cy="193096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B0FD8BD-B6AA-6E3B-CDDA-F4F771158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170" y="1633938"/>
            <a:ext cx="1930967" cy="19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5" name="Google Shape;195;p14"/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7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426110" y="210677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Overview of the Equity Tool</a:t>
            </a:r>
            <a:endParaRPr sz="1800" b="1" dirty="0"/>
          </a:p>
        </p:txBody>
      </p:sp>
      <p:pic>
        <p:nvPicPr>
          <p:cNvPr id="16" name="Google Shape;198;p14">
            <a:extLst>
              <a:ext uri="{FF2B5EF4-FFF2-40B4-BE49-F238E27FC236}">
                <a16:creationId xmlns:a16="http://schemas.microsoft.com/office/drawing/2014/main" id="{6A19B960-8CCC-D138-6BE7-6DDBA47F3F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5367" y="397567"/>
            <a:ext cx="1170535" cy="6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9" descr="Diagram&#10;&#10;Description automatically generated">
            <a:extLst>
              <a:ext uri="{FF2B5EF4-FFF2-40B4-BE49-F238E27FC236}">
                <a16:creationId xmlns:a16="http://schemas.microsoft.com/office/drawing/2014/main" id="{FF615BC4-DC2B-838C-8A64-F945A6760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65"/>
          <a:stretch/>
        </p:blipFill>
        <p:spPr>
          <a:xfrm>
            <a:off x="1782993" y="1004277"/>
            <a:ext cx="8626013" cy="5206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02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84ADB3-6C34-A3DF-FAAC-04856D188555}"/>
              </a:ext>
            </a:extLst>
          </p:cNvPr>
          <p:cNvSpPr/>
          <p:nvPr/>
        </p:nvSpPr>
        <p:spPr>
          <a:xfrm>
            <a:off x="3165395" y="1086066"/>
            <a:ext cx="5861154" cy="5008238"/>
          </a:xfrm>
          <a:prstGeom prst="rect">
            <a:avLst/>
          </a:prstGeom>
          <a:solidFill>
            <a:srgbClr val="E9F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5" name="Google Shape;195;p14"/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8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426110" y="210677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Overview of the Equity Tool</a:t>
            </a:r>
            <a:endParaRPr sz="18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C96FE-E258-AAD9-C294-F66162056283}"/>
              </a:ext>
            </a:extLst>
          </p:cNvPr>
          <p:cNvSpPr txBox="1">
            <a:spLocks/>
          </p:cNvSpPr>
          <p:nvPr/>
        </p:nvSpPr>
        <p:spPr>
          <a:xfrm>
            <a:off x="3997377" y="1077176"/>
            <a:ext cx="3242755" cy="40194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20" tIns="45720" rIns="45720" bIns="45720" rtlCol="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2000"/>
              </a:spcAft>
              <a:buFont typeface="Arial"/>
              <a:buNone/>
            </a:pPr>
            <a:endParaRPr lang="en-US" dirty="0">
              <a:solidFill>
                <a:srgbClr val="003C7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Aft>
                <a:spcPts val="2000"/>
              </a:spcAft>
              <a:buFont typeface="Arial"/>
              <a:buNone/>
            </a:pPr>
            <a:r>
              <a:rPr lang="en-US" sz="21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Step-by-step guidance</a:t>
            </a:r>
            <a:r>
              <a:rPr lang="en-US" sz="21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b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the development of equity-minded instructional resources</a:t>
            </a:r>
          </a:p>
          <a:p>
            <a:pPr marL="0" indent="0">
              <a:spcAft>
                <a:spcPts val="2000"/>
              </a:spcAft>
              <a:buFont typeface="Arial"/>
              <a:buNone/>
            </a:pPr>
            <a:r>
              <a:rPr lang="en-US" sz="21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 strategies</a:t>
            </a:r>
            <a:r>
              <a:rPr lang="en-US" sz="21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 help bridge the gap from theory to action</a:t>
            </a:r>
          </a:p>
          <a:p>
            <a:pPr marL="0" indent="0">
              <a:spcAft>
                <a:spcPts val="2000"/>
              </a:spcAft>
              <a:buFont typeface="Arial"/>
              <a:buNone/>
            </a:pPr>
            <a:r>
              <a:rPr lang="en-US" sz="21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Critical questions</a:t>
            </a:r>
            <a:r>
              <a:rPr lang="en-US" sz="21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b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 confront privilege and exclusion</a:t>
            </a:r>
          </a:p>
          <a:p>
            <a:pPr marL="0" indent="0">
              <a:spcAft>
                <a:spcPts val="2000"/>
              </a:spcAft>
              <a:buFont typeface="Arial"/>
              <a:buNone/>
            </a:pPr>
            <a:r>
              <a:rPr lang="en-US" sz="2100" b="1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Resources</a:t>
            </a:r>
            <a:r>
              <a:rPr lang="en-US" sz="2100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b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003C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further learning</a:t>
            </a:r>
          </a:p>
          <a:p>
            <a:pPr marL="0" indent="0">
              <a:spcAft>
                <a:spcPts val="2000"/>
              </a:spcAft>
              <a:buFont typeface="Arial"/>
              <a:buNone/>
            </a:pPr>
            <a:endParaRPr lang="en-US" dirty="0">
              <a:solidFill>
                <a:srgbClr val="003C7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spcAft>
                <a:spcPts val="2000"/>
              </a:spcAft>
              <a:buFont typeface="Arial"/>
              <a:buNone/>
            </a:pPr>
            <a:endParaRPr lang="en-US" dirty="0">
              <a:solidFill>
                <a:srgbClr val="003C7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B9C70D-F507-F073-BC0F-27FBFA30D1A4}"/>
              </a:ext>
            </a:extLst>
          </p:cNvPr>
          <p:cNvCxnSpPr>
            <a:cxnSpLocks/>
          </p:cNvCxnSpPr>
          <p:nvPr/>
        </p:nvCxnSpPr>
        <p:spPr>
          <a:xfrm>
            <a:off x="3341278" y="2698957"/>
            <a:ext cx="393324" cy="0"/>
          </a:xfrm>
          <a:prstGeom prst="line">
            <a:avLst/>
          </a:prstGeom>
          <a:ln w="19050">
            <a:solidFill>
              <a:srgbClr val="003C7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8AAB4D-8490-EFCE-62B4-9FF1E9D755EA}"/>
              </a:ext>
            </a:extLst>
          </p:cNvPr>
          <p:cNvGrpSpPr/>
          <p:nvPr/>
        </p:nvGrpSpPr>
        <p:grpSpPr>
          <a:xfrm>
            <a:off x="6721580" y="651775"/>
            <a:ext cx="4930591" cy="1182663"/>
            <a:chOff x="6696110" y="1073490"/>
            <a:chExt cx="4930591" cy="118266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381DF4-EC8F-C66F-F586-BD5BDBA085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6110" y="1298279"/>
              <a:ext cx="902696" cy="84281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3C7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DCF7DB-2F91-1FDD-7275-9044C34C54F3}"/>
                </a:ext>
              </a:extLst>
            </p:cNvPr>
            <p:cNvSpPr/>
            <p:nvPr/>
          </p:nvSpPr>
          <p:spPr>
            <a:xfrm>
              <a:off x="7555605" y="1073490"/>
              <a:ext cx="4071096" cy="1182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3C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6E402E-2588-5718-88DD-E16FDF591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75" b="13715"/>
            <a:stretch/>
          </p:blipFill>
          <p:spPr>
            <a:xfrm>
              <a:off x="7658227" y="1185411"/>
              <a:ext cx="3730129" cy="88991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3EB527-1702-7DC5-E2AC-E8DBF93D3A1F}"/>
              </a:ext>
            </a:extLst>
          </p:cNvPr>
          <p:cNvGrpSpPr/>
          <p:nvPr/>
        </p:nvGrpSpPr>
        <p:grpSpPr>
          <a:xfrm>
            <a:off x="361862" y="1305183"/>
            <a:ext cx="3046988" cy="2353764"/>
            <a:chOff x="346840" y="1786759"/>
            <a:chExt cx="3046988" cy="23537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43E1ABE-29C4-C9DB-3180-822915D71604}"/>
                </a:ext>
              </a:extLst>
            </p:cNvPr>
            <p:cNvSpPr/>
            <p:nvPr/>
          </p:nvSpPr>
          <p:spPr>
            <a:xfrm>
              <a:off x="346840" y="1786759"/>
              <a:ext cx="3046988" cy="23537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3C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025DC8DE-5705-4211-2BE5-5B73999FA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65"/>
            <a:stretch/>
          </p:blipFill>
          <p:spPr>
            <a:xfrm>
              <a:off x="426110" y="1868548"/>
              <a:ext cx="2915168" cy="219982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57D645-212A-867D-558E-28DDBE83EF2A}"/>
              </a:ext>
            </a:extLst>
          </p:cNvPr>
          <p:cNvGrpSpPr/>
          <p:nvPr/>
        </p:nvGrpSpPr>
        <p:grpSpPr>
          <a:xfrm>
            <a:off x="6082251" y="3317224"/>
            <a:ext cx="5949786" cy="1675128"/>
            <a:chOff x="5852113" y="3262632"/>
            <a:chExt cx="5949786" cy="1675128"/>
          </a:xfrm>
        </p:grpSpPr>
        <p:cxnSp>
          <p:nvCxnSpPr>
            <p:cNvPr id="24" name="Straight Connector 16">
              <a:extLst>
                <a:ext uri="{FF2B5EF4-FFF2-40B4-BE49-F238E27FC236}">
                  <a16:creationId xmlns:a16="http://schemas.microsoft.com/office/drawing/2014/main" id="{F4DEEFB4-ADC8-E685-7101-F35E3C0A8C06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13" y="3574039"/>
              <a:ext cx="1915344" cy="0"/>
            </a:xfrm>
            <a:prstGeom prst="straightConnector1">
              <a:avLst/>
            </a:prstGeom>
            <a:ln w="19050">
              <a:solidFill>
                <a:srgbClr val="003C7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D49F07-5255-E30B-25B6-6055201628E9}"/>
                </a:ext>
              </a:extLst>
            </p:cNvPr>
            <p:cNvSpPr/>
            <p:nvPr/>
          </p:nvSpPr>
          <p:spPr>
            <a:xfrm>
              <a:off x="7555604" y="3262632"/>
              <a:ext cx="4246295" cy="16751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3C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5" descr="Timeline&#10;&#10;Description automatically generated">
              <a:extLst>
                <a:ext uri="{FF2B5EF4-FFF2-40B4-BE49-F238E27FC236}">
                  <a16:creationId xmlns:a16="http://schemas.microsoft.com/office/drawing/2014/main" id="{D768A84C-D50A-5360-F8EB-BB8B874B2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222"/>
            <a:stretch/>
          </p:blipFill>
          <p:spPr>
            <a:xfrm>
              <a:off x="7652362" y="3311218"/>
              <a:ext cx="3974339" cy="145975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40FAEB-AE29-AA09-1253-92E9C00BF294}"/>
              </a:ext>
            </a:extLst>
          </p:cNvPr>
          <p:cNvGrpSpPr/>
          <p:nvPr/>
        </p:nvGrpSpPr>
        <p:grpSpPr>
          <a:xfrm>
            <a:off x="936921" y="4375935"/>
            <a:ext cx="4319957" cy="1987859"/>
            <a:chOff x="1631374" y="4352710"/>
            <a:chExt cx="4319957" cy="198785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13C1B7E-54AF-B9D7-14E7-29B53FED6C1A}"/>
                </a:ext>
              </a:extLst>
            </p:cNvPr>
            <p:cNvGrpSpPr/>
            <p:nvPr/>
          </p:nvGrpSpPr>
          <p:grpSpPr>
            <a:xfrm>
              <a:off x="1631374" y="4352710"/>
              <a:ext cx="4319957" cy="1987859"/>
              <a:chOff x="7555604" y="384479"/>
              <a:chExt cx="4319957" cy="1987859"/>
            </a:xfrm>
          </p:grpSpPr>
          <p:cxnSp>
            <p:nvCxnSpPr>
              <p:cNvPr id="39" name="Straight Connector 16">
                <a:extLst>
                  <a:ext uri="{FF2B5EF4-FFF2-40B4-BE49-F238E27FC236}">
                    <a16:creationId xmlns:a16="http://schemas.microsoft.com/office/drawing/2014/main" id="{EF0EBF36-9A7C-691D-63C4-6BA94768B48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872146" y="384479"/>
                <a:ext cx="1537890" cy="743946"/>
              </a:xfrm>
              <a:prstGeom prst="bentConnector3">
                <a:avLst>
                  <a:gd name="adj1" fmla="val 76623"/>
                </a:avLst>
              </a:prstGeom>
              <a:ln w="19050">
                <a:solidFill>
                  <a:srgbClr val="003C71"/>
                </a:solidFill>
                <a:prstDash val="sysDot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920428C-91CD-110B-76F8-2E6ADA31D4F4}"/>
                  </a:ext>
                </a:extLst>
              </p:cNvPr>
              <p:cNvSpPr/>
              <p:nvPr/>
            </p:nvSpPr>
            <p:spPr>
              <a:xfrm>
                <a:off x="7555604" y="1002701"/>
                <a:ext cx="4319957" cy="136963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3C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6" descr="Timeline&#10;&#10;Description automatically generated">
              <a:extLst>
                <a:ext uri="{FF2B5EF4-FFF2-40B4-BE49-F238E27FC236}">
                  <a16:creationId xmlns:a16="http://schemas.microsoft.com/office/drawing/2014/main" id="{CF47D0E2-2AD0-A46E-13F6-1A517BDE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0590" y="5052721"/>
              <a:ext cx="4121523" cy="1196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433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0B5785A-30ED-E3C1-5DC0-3DC4975C56A1}"/>
              </a:ext>
            </a:extLst>
          </p:cNvPr>
          <p:cNvSpPr/>
          <p:nvPr/>
        </p:nvSpPr>
        <p:spPr>
          <a:xfrm>
            <a:off x="0" y="0"/>
            <a:ext cx="12244000" cy="6858000"/>
          </a:xfrm>
          <a:prstGeom prst="rect">
            <a:avLst/>
          </a:prstGeom>
          <a:solidFill>
            <a:srgbClr val="E9F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Google Shape;194;p14"/>
          <p:cNvSpPr/>
          <p:nvPr/>
        </p:nvSpPr>
        <p:spPr>
          <a:xfrm>
            <a:off x="-26000" y="6739200"/>
            <a:ext cx="12244000" cy="118800"/>
          </a:xfrm>
          <a:prstGeom prst="rect">
            <a:avLst/>
          </a:prstGeom>
          <a:solidFill>
            <a:srgbClr val="003C7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95" name="Google Shape;195;p14"/>
          <p:cNvSpPr txBox="1"/>
          <p:nvPr/>
        </p:nvSpPr>
        <p:spPr>
          <a:xfrm>
            <a:off x="9727131" y="6217633"/>
            <a:ext cx="230106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1333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An Equity Review Tool | </a:t>
            </a:r>
            <a:fld id="{00000000-1234-1234-1234-123412341234}" type="slidenum">
              <a:rPr lang="en" sz="1333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9</a:t>
            </a:fld>
            <a:endParaRPr sz="1333" dirty="0">
              <a:solidFill>
                <a:srgbClr val="003C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426110" y="210677"/>
            <a:ext cx="6279492" cy="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800" b="1" dirty="0">
                <a:solidFill>
                  <a:srgbClr val="003C71"/>
                </a:solidFill>
                <a:latin typeface="Roboto"/>
                <a:ea typeface="Roboto"/>
                <a:cs typeface="Roboto"/>
                <a:sym typeface="Roboto"/>
              </a:rPr>
              <a:t>Overview of the Equity Tool</a:t>
            </a:r>
            <a:endParaRPr sz="1800" b="1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B122C9F-EA94-9A09-5711-587794A98C3A}"/>
              </a:ext>
            </a:extLst>
          </p:cNvPr>
          <p:cNvSpPr txBox="1">
            <a:spLocks/>
          </p:cNvSpPr>
          <p:nvPr/>
        </p:nvSpPr>
        <p:spPr>
          <a:xfrm>
            <a:off x="573024" y="1082017"/>
            <a:ext cx="11045952" cy="36488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20" tIns="45720" rIns="4572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003C7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couple highlights...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0A56BB-251E-0FE6-FDA3-97883796818D}"/>
              </a:ext>
            </a:extLst>
          </p:cNvPr>
          <p:cNvGrpSpPr/>
          <p:nvPr/>
        </p:nvGrpSpPr>
        <p:grpSpPr>
          <a:xfrm>
            <a:off x="1235087" y="1920016"/>
            <a:ext cx="9721827" cy="5700870"/>
            <a:chOff x="1291917" y="1920016"/>
            <a:chExt cx="9721827" cy="57008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BC8D30-65C4-332A-C1A3-C33AA15125DC}"/>
                </a:ext>
              </a:extLst>
            </p:cNvPr>
            <p:cNvGrpSpPr/>
            <p:nvPr/>
          </p:nvGrpSpPr>
          <p:grpSpPr>
            <a:xfrm>
              <a:off x="6314293" y="1920016"/>
              <a:ext cx="4699451" cy="5700870"/>
              <a:chOff x="5918507" y="1920016"/>
              <a:chExt cx="4699451" cy="570087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D8D33CC-EAD1-4478-03EE-EC92247B0CA2}"/>
                  </a:ext>
                </a:extLst>
              </p:cNvPr>
              <p:cNvSpPr/>
              <p:nvPr/>
            </p:nvSpPr>
            <p:spPr>
              <a:xfrm>
                <a:off x="5918507" y="1920016"/>
                <a:ext cx="4699451" cy="570087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20000"/>
                    <a:lumOff val="80000"/>
                    <a:alpha val="25000"/>
                  </a:schemeClr>
                </a:solidFill>
              </a:ln>
              <a:effectLst>
                <a:outerShdw blurRad="71771" dist="50800" dir="21540000" algn="tl" rotWithShape="0">
                  <a:schemeClr val="bg2">
                    <a:lumMod val="20000"/>
                    <a:lumOff val="80000"/>
                    <a:alpha val="54133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6" descr="Table&#10;&#10;Description automatically generated">
                <a:extLst>
                  <a:ext uri="{FF2B5EF4-FFF2-40B4-BE49-F238E27FC236}">
                    <a16:creationId xmlns:a16="http://schemas.microsoft.com/office/drawing/2014/main" id="{D7FEE05A-9DEC-833C-5527-5405E9E25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8063" y="2128766"/>
                <a:ext cx="4505745" cy="408113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7D5173-816B-D26A-F20B-685B62BCEE4A}"/>
                </a:ext>
              </a:extLst>
            </p:cNvPr>
            <p:cNvGrpSpPr/>
            <p:nvPr/>
          </p:nvGrpSpPr>
          <p:grpSpPr>
            <a:xfrm>
              <a:off x="1291917" y="1920016"/>
              <a:ext cx="4699451" cy="5700870"/>
              <a:chOff x="896131" y="1920016"/>
              <a:chExt cx="4699451" cy="570087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7CB811-8634-BE13-DD8C-350B08E49765}"/>
                  </a:ext>
                </a:extLst>
              </p:cNvPr>
              <p:cNvSpPr/>
              <p:nvPr/>
            </p:nvSpPr>
            <p:spPr>
              <a:xfrm>
                <a:off x="896131" y="1920016"/>
                <a:ext cx="4699451" cy="570087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>
                    <a:lumMod val="20000"/>
                    <a:lumOff val="80000"/>
                    <a:alpha val="25000"/>
                  </a:schemeClr>
                </a:solidFill>
              </a:ln>
              <a:effectLst>
                <a:outerShdw blurRad="71771" dist="50800" dir="21540000" algn="tl" rotWithShape="0">
                  <a:schemeClr val="bg2">
                    <a:lumMod val="20000"/>
                    <a:lumOff val="80000"/>
                    <a:alpha val="54133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7" descr="Text&#10;&#10;Description automatically generated">
                <a:extLst>
                  <a:ext uri="{FF2B5EF4-FFF2-40B4-BE49-F238E27FC236}">
                    <a16:creationId xmlns:a16="http://schemas.microsoft.com/office/drawing/2014/main" id="{5E77B7E3-31C0-E21B-871C-D7FFDCA10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-95" b="13356"/>
              <a:stretch/>
            </p:blipFill>
            <p:spPr>
              <a:xfrm>
                <a:off x="1042475" y="2128766"/>
                <a:ext cx="4183679" cy="4242519"/>
              </a:xfrm>
              <a:prstGeom prst="rect">
                <a:avLst/>
              </a:prstGeom>
            </p:spPr>
          </p:pic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38335D-2C22-4DA8-9AB2-AB847281FCAB}"/>
              </a:ext>
            </a:extLst>
          </p:cNvPr>
          <p:cNvCxnSpPr/>
          <p:nvPr/>
        </p:nvCxnSpPr>
        <p:spPr>
          <a:xfrm>
            <a:off x="504496" y="841445"/>
            <a:ext cx="4992414" cy="0"/>
          </a:xfrm>
          <a:prstGeom prst="line">
            <a:avLst/>
          </a:prstGeom>
          <a:ln w="12700">
            <a:solidFill>
              <a:srgbClr val="003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1475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326</Words>
  <Application>Microsoft Macintosh PowerPoint</Application>
  <PresentationFormat>Widescreen</PresentationFormat>
  <Paragraphs>46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Roboto</vt:lpstr>
      <vt:lpstr>Roboto Black</vt:lpstr>
      <vt:lpstr>Tw Cen MT Condensed</vt:lpstr>
      <vt:lpstr>Roboto Light</vt:lpstr>
      <vt:lpstr>Simple Light</vt:lpstr>
      <vt:lpstr>An Equity Review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cp:lastModifiedBy>Tynan Gable</cp:lastModifiedBy>
  <cp:revision>6</cp:revision>
  <dcterms:modified xsi:type="dcterms:W3CDTF">2022-06-01T18:09:15Z</dcterms:modified>
</cp:coreProperties>
</file>